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sldIdLst>
    <p:sldId id="310" r:id="rId2"/>
    <p:sldId id="314" r:id="rId3"/>
    <p:sldId id="331" r:id="rId4"/>
    <p:sldId id="323" r:id="rId5"/>
    <p:sldId id="332" r:id="rId6"/>
    <p:sldId id="317" r:id="rId7"/>
    <p:sldId id="329" r:id="rId8"/>
    <p:sldId id="327" r:id="rId9"/>
    <p:sldId id="322" r:id="rId10"/>
    <p:sldId id="321" r:id="rId11"/>
    <p:sldId id="325" r:id="rId12"/>
    <p:sldId id="328" r:id="rId13"/>
    <p:sldId id="316" r:id="rId14"/>
    <p:sldId id="330" r:id="rId15"/>
    <p:sldId id="311" r:id="rId16"/>
  </p:sldIdLst>
  <p:sldSz cx="9144000" cy="6858000" type="screen4x3"/>
  <p:notesSz cx="6724650" cy="98742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10" autoAdjust="0"/>
  </p:normalViewPr>
  <p:slideViewPr>
    <p:cSldViewPr>
      <p:cViewPr>
        <p:scale>
          <a:sx n="65" d="100"/>
          <a:sy n="65" d="100"/>
        </p:scale>
        <p:origin x="-984" y="4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DACCDCA4-F746-4F67-8AD5-EBADF2605C6C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matrix1" loCatId="matrix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pPr rtl="0"/>
          <a:r>
            <a:rPr lang="en-US" sz="2800" b="1" dirty="0" smtClean="0"/>
            <a:t>LEADER </a:t>
          </a:r>
          <a:endParaRPr lang="en-IE" sz="2800" b="1" dirty="0"/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A58D6D1B-430D-434C-BDD1-F580FF1EE89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500" dirty="0" smtClean="0"/>
            <a:t>Led by Local Action Groups (LAGs)</a:t>
          </a:r>
          <a:endParaRPr lang="en-IE" sz="3500" dirty="0"/>
        </a:p>
      </dgm:t>
    </dgm:pt>
    <dgm:pt modelId="{C09E4B86-FFC7-4339-8912-5A9D2C929975}" type="parTrans" cxnId="{733C9DF3-8AE5-4E23-87F9-44877F6EB253}">
      <dgm:prSet/>
      <dgm:spPr/>
      <dgm:t>
        <a:bodyPr/>
        <a:lstStyle/>
        <a:p>
          <a:endParaRPr lang="en-IE"/>
        </a:p>
      </dgm:t>
    </dgm:pt>
    <dgm:pt modelId="{8D1BEC7B-56FD-454C-A5AF-57AD2C4111B0}" type="sibTrans" cxnId="{733C9DF3-8AE5-4E23-87F9-44877F6EB253}">
      <dgm:prSet/>
      <dgm:spPr/>
      <dgm:t>
        <a:bodyPr/>
        <a:lstStyle/>
        <a:p>
          <a:endParaRPr lang="en-IE"/>
        </a:p>
      </dgm:t>
    </dgm:pt>
    <dgm:pt modelId="{3F7BD309-013C-49B8-8E25-D14D293CD5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500" dirty="0" smtClean="0"/>
            <a:t>Specific sub-regional areas</a:t>
          </a:r>
          <a:endParaRPr lang="en-IE" sz="3500" dirty="0"/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3BA4666B-66CF-42D2-847C-20E20DFE304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500" dirty="0" smtClean="0"/>
            <a:t>Local Development Strategies</a:t>
          </a:r>
          <a:endParaRPr lang="en-IE" sz="3500" dirty="0"/>
        </a:p>
      </dgm:t>
    </dgm:pt>
    <dgm:pt modelId="{DE7120D1-406E-40A2-A16A-0EBB9145B8BA}" type="parTrans" cxnId="{B3068362-5E7B-4206-A451-F5615063BB0D}">
      <dgm:prSet/>
      <dgm:spPr/>
      <dgm:t>
        <a:bodyPr/>
        <a:lstStyle/>
        <a:p>
          <a:endParaRPr lang="en-IE"/>
        </a:p>
      </dgm:t>
    </dgm:pt>
    <dgm:pt modelId="{F4ABC8DD-1F5A-4D59-8136-80F4EFACFD0B}" type="sibTrans" cxnId="{B3068362-5E7B-4206-A451-F5615063BB0D}">
      <dgm:prSet/>
      <dgm:spPr/>
      <dgm:t>
        <a:bodyPr/>
        <a:lstStyle/>
        <a:p>
          <a:endParaRPr lang="en-IE"/>
        </a:p>
      </dgm:t>
    </dgm:pt>
    <dgm:pt modelId="{0B222E2D-1EE9-4539-9CB3-AC359E00D23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500" dirty="0" smtClean="0"/>
            <a:t>Targeted Funding – </a:t>
          </a:r>
          <a:r>
            <a:rPr lang="en-US" sz="2400" dirty="0" smtClean="0"/>
            <a:t>local needs and potential</a:t>
          </a:r>
          <a:endParaRPr lang="en-IE" sz="2400" dirty="0"/>
        </a:p>
      </dgm:t>
    </dgm:pt>
    <dgm:pt modelId="{FEA9CB05-7850-465D-9EDC-8EC5B36FBF91}" type="parTrans" cxnId="{27C1CCC2-4637-48FE-A62F-C596F2057B08}">
      <dgm:prSet/>
      <dgm:spPr/>
      <dgm:t>
        <a:bodyPr/>
        <a:lstStyle/>
        <a:p>
          <a:endParaRPr lang="en-IE"/>
        </a:p>
      </dgm:t>
    </dgm:pt>
    <dgm:pt modelId="{67FD5A1B-FFF7-4D7E-9D1B-8CD18A5827C1}" type="sibTrans" cxnId="{27C1CCC2-4637-48FE-A62F-C596F2057B08}">
      <dgm:prSet/>
      <dgm:spPr/>
      <dgm:t>
        <a:bodyPr/>
        <a:lstStyle/>
        <a:p>
          <a:endParaRPr lang="en-IE"/>
        </a:p>
      </dgm:t>
    </dgm:pt>
    <dgm:pt modelId="{2855A208-A34A-4BEC-A43B-18B03A21AD33}" type="pres">
      <dgm:prSet presAssocID="{BB1570F1-FC79-489F-8BA0-893A17C1480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7A9A4F0-F8E2-49C6-AEA7-B3A18FD6693A}" type="pres">
      <dgm:prSet presAssocID="{BB1570F1-FC79-489F-8BA0-893A17C1480C}" presName="matrix" presStyleCnt="0"/>
      <dgm:spPr/>
      <dgm:t>
        <a:bodyPr/>
        <a:lstStyle/>
        <a:p>
          <a:endParaRPr lang="en-IE"/>
        </a:p>
      </dgm:t>
    </dgm:pt>
    <dgm:pt modelId="{A0779B06-1307-4EA5-9408-D503B235099F}" type="pres">
      <dgm:prSet presAssocID="{BB1570F1-FC79-489F-8BA0-893A17C1480C}" presName="tile1" presStyleLbl="node1" presStyleIdx="0" presStyleCnt="4"/>
      <dgm:spPr/>
      <dgm:t>
        <a:bodyPr/>
        <a:lstStyle/>
        <a:p>
          <a:endParaRPr lang="en-IE"/>
        </a:p>
      </dgm:t>
    </dgm:pt>
    <dgm:pt modelId="{E9F3F45D-983C-468C-979F-1AB5BADC64D9}" type="pres">
      <dgm:prSet presAssocID="{BB1570F1-FC79-489F-8BA0-893A17C1480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B119B1D-9AE9-44ED-949A-B60B77E2A48E}" type="pres">
      <dgm:prSet presAssocID="{BB1570F1-FC79-489F-8BA0-893A17C1480C}" presName="tile2" presStyleLbl="node1" presStyleIdx="1" presStyleCnt="4"/>
      <dgm:spPr/>
      <dgm:t>
        <a:bodyPr/>
        <a:lstStyle/>
        <a:p>
          <a:endParaRPr lang="en-IE"/>
        </a:p>
      </dgm:t>
    </dgm:pt>
    <dgm:pt modelId="{9CF27D9A-8791-49CA-92FE-B49DC6DEC1DC}" type="pres">
      <dgm:prSet presAssocID="{BB1570F1-FC79-489F-8BA0-893A17C1480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483D1F-FDAB-4985-B1C3-3F405A92599D}" type="pres">
      <dgm:prSet presAssocID="{BB1570F1-FC79-489F-8BA0-893A17C1480C}" presName="tile3" presStyleLbl="node1" presStyleIdx="2" presStyleCnt="4" custLinFactNeighborX="1724" custLinFactNeighborY="1127"/>
      <dgm:spPr/>
      <dgm:t>
        <a:bodyPr/>
        <a:lstStyle/>
        <a:p>
          <a:endParaRPr lang="en-IE"/>
        </a:p>
      </dgm:t>
    </dgm:pt>
    <dgm:pt modelId="{1CA3823A-C477-4653-BA36-FA63E90C28A0}" type="pres">
      <dgm:prSet presAssocID="{BB1570F1-FC79-489F-8BA0-893A17C1480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216884-FB96-48B6-B46A-5E2E83BC3297}" type="pres">
      <dgm:prSet presAssocID="{BB1570F1-FC79-489F-8BA0-893A17C1480C}" presName="tile4" presStyleLbl="node1" presStyleIdx="3" presStyleCnt="4" custLinFactNeighborX="1724" custLinFactNeighborY="29167"/>
      <dgm:spPr/>
      <dgm:t>
        <a:bodyPr/>
        <a:lstStyle/>
        <a:p>
          <a:endParaRPr lang="en-IE"/>
        </a:p>
      </dgm:t>
    </dgm:pt>
    <dgm:pt modelId="{3C0AABB5-D214-4D63-9CFB-42FFB48122B9}" type="pres">
      <dgm:prSet presAssocID="{BB1570F1-FC79-489F-8BA0-893A17C1480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7357BA-75CD-4B66-85B9-ABAA0A71C46A}" type="pres">
      <dgm:prSet presAssocID="{BB1570F1-FC79-489F-8BA0-893A17C1480C}" presName="centerTile" presStyleLbl="fgShp" presStyleIdx="0" presStyleCnt="1" custScaleX="25862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</dgm:ptLst>
  <dgm:cxnLst>
    <dgm:cxn modelId="{A8576F39-F3CB-4945-8298-E04993654281}" type="presOf" srcId="{A58D6D1B-430D-434C-BDD1-F580FF1EE893}" destId="{4B119B1D-9AE9-44ED-949A-B60B77E2A48E}" srcOrd="0" destOrd="0" presId="urn:microsoft.com/office/officeart/2005/8/layout/matrix1"/>
    <dgm:cxn modelId="{748A1B58-49CC-42CB-B126-E2899AA7309B}" type="presOf" srcId="{3F7BD309-013C-49B8-8E25-D14D293CD503}" destId="{A0779B06-1307-4EA5-9408-D503B235099F}" srcOrd="0" destOrd="0" presId="urn:microsoft.com/office/officeart/2005/8/layout/matrix1"/>
    <dgm:cxn modelId="{1D9784C7-4955-4581-B9AE-C36C730D1796}" type="presOf" srcId="{3BA4666B-66CF-42D2-847C-20E20DFE304B}" destId="{AA483D1F-FDAB-4985-B1C3-3F405A92599D}" srcOrd="0" destOrd="0" presId="urn:microsoft.com/office/officeart/2005/8/layout/matrix1"/>
    <dgm:cxn modelId="{EBF12BC1-D513-4500-B0B1-5C1CE73F042D}" type="presOf" srcId="{B84B301C-1B1A-49D0-A2DB-4432A92ACC9B}" destId="{047357BA-75CD-4B66-85B9-ABAA0A71C46A}" srcOrd="0" destOrd="0" presId="urn:microsoft.com/office/officeart/2005/8/layout/matrix1"/>
    <dgm:cxn modelId="{CDDDB2D9-6284-4008-97EF-31443093A41A}" type="presOf" srcId="{3BA4666B-66CF-42D2-847C-20E20DFE304B}" destId="{1CA3823A-C477-4653-BA36-FA63E90C28A0}" srcOrd="1" destOrd="0" presId="urn:microsoft.com/office/officeart/2005/8/layout/matrix1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E16752EE-35F9-40C8-B5D8-1F1E0F8109F9}" type="presOf" srcId="{0B222E2D-1EE9-4539-9CB3-AC359E00D231}" destId="{7C216884-FB96-48B6-B46A-5E2E83BC3297}" srcOrd="0" destOrd="0" presId="urn:microsoft.com/office/officeart/2005/8/layout/matrix1"/>
    <dgm:cxn modelId="{B3068362-5E7B-4206-A451-F5615063BB0D}" srcId="{B84B301C-1B1A-49D0-A2DB-4432A92ACC9B}" destId="{3BA4666B-66CF-42D2-847C-20E20DFE304B}" srcOrd="2" destOrd="0" parTransId="{DE7120D1-406E-40A2-A16A-0EBB9145B8BA}" sibTransId="{F4ABC8DD-1F5A-4D59-8136-80F4EFACFD0B}"/>
    <dgm:cxn modelId="{5DE54AAA-C634-49AE-82CA-144998CAF7BA}" type="presOf" srcId="{BB1570F1-FC79-489F-8BA0-893A17C1480C}" destId="{2855A208-A34A-4BEC-A43B-18B03A21AD33}" srcOrd="0" destOrd="0" presId="urn:microsoft.com/office/officeart/2005/8/layout/matrix1"/>
    <dgm:cxn modelId="{733C9DF3-8AE5-4E23-87F9-44877F6EB253}" srcId="{B84B301C-1B1A-49D0-A2DB-4432A92ACC9B}" destId="{A58D6D1B-430D-434C-BDD1-F580FF1EE893}" srcOrd="1" destOrd="0" parTransId="{C09E4B86-FFC7-4339-8912-5A9D2C929975}" sibTransId="{8D1BEC7B-56FD-454C-A5AF-57AD2C4111B0}"/>
    <dgm:cxn modelId="{27C1CCC2-4637-48FE-A62F-C596F2057B08}" srcId="{B84B301C-1B1A-49D0-A2DB-4432A92ACC9B}" destId="{0B222E2D-1EE9-4539-9CB3-AC359E00D231}" srcOrd="3" destOrd="0" parTransId="{FEA9CB05-7850-465D-9EDC-8EC5B36FBF91}" sibTransId="{67FD5A1B-FFF7-4D7E-9D1B-8CD18A5827C1}"/>
    <dgm:cxn modelId="{436FDADA-3F23-4612-AA54-63B3EBCCD82B}" type="presOf" srcId="{A58D6D1B-430D-434C-BDD1-F580FF1EE893}" destId="{9CF27D9A-8791-49CA-92FE-B49DC6DEC1DC}" srcOrd="1" destOrd="0" presId="urn:microsoft.com/office/officeart/2005/8/layout/matrix1"/>
    <dgm:cxn modelId="{F245E255-E5FF-4A3D-98B4-80011572474A}" type="presOf" srcId="{0B222E2D-1EE9-4539-9CB3-AC359E00D231}" destId="{3C0AABB5-D214-4D63-9CFB-42FFB48122B9}" srcOrd="1" destOrd="0" presId="urn:microsoft.com/office/officeart/2005/8/layout/matrix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F22C748A-FF34-4A52-AB0E-8E7BE10C039D}" type="presOf" srcId="{3F7BD309-013C-49B8-8E25-D14D293CD503}" destId="{E9F3F45D-983C-468C-979F-1AB5BADC64D9}" srcOrd="1" destOrd="0" presId="urn:microsoft.com/office/officeart/2005/8/layout/matrix1"/>
    <dgm:cxn modelId="{8DC9F28C-A372-4F38-96CA-54A7A4BB205E}" type="presParOf" srcId="{2855A208-A34A-4BEC-A43B-18B03A21AD33}" destId="{77A9A4F0-F8E2-49C6-AEA7-B3A18FD6693A}" srcOrd="0" destOrd="0" presId="urn:microsoft.com/office/officeart/2005/8/layout/matrix1"/>
    <dgm:cxn modelId="{D03E82BB-2DC0-413D-B510-C435396427E0}" type="presParOf" srcId="{77A9A4F0-F8E2-49C6-AEA7-B3A18FD6693A}" destId="{A0779B06-1307-4EA5-9408-D503B235099F}" srcOrd="0" destOrd="0" presId="urn:microsoft.com/office/officeart/2005/8/layout/matrix1"/>
    <dgm:cxn modelId="{9C011C5B-43BB-4A10-A6A5-AD1C478914EC}" type="presParOf" srcId="{77A9A4F0-F8E2-49C6-AEA7-B3A18FD6693A}" destId="{E9F3F45D-983C-468C-979F-1AB5BADC64D9}" srcOrd="1" destOrd="0" presId="urn:microsoft.com/office/officeart/2005/8/layout/matrix1"/>
    <dgm:cxn modelId="{241D3666-42C3-4339-852B-C0A8449C8693}" type="presParOf" srcId="{77A9A4F0-F8E2-49C6-AEA7-B3A18FD6693A}" destId="{4B119B1D-9AE9-44ED-949A-B60B77E2A48E}" srcOrd="2" destOrd="0" presId="urn:microsoft.com/office/officeart/2005/8/layout/matrix1"/>
    <dgm:cxn modelId="{A5FAE398-5548-400D-9FD9-BBC13DE725D0}" type="presParOf" srcId="{77A9A4F0-F8E2-49C6-AEA7-B3A18FD6693A}" destId="{9CF27D9A-8791-49CA-92FE-B49DC6DEC1DC}" srcOrd="3" destOrd="0" presId="urn:microsoft.com/office/officeart/2005/8/layout/matrix1"/>
    <dgm:cxn modelId="{32811FC2-58EB-435D-80E4-745BBD1D3D5B}" type="presParOf" srcId="{77A9A4F0-F8E2-49C6-AEA7-B3A18FD6693A}" destId="{AA483D1F-FDAB-4985-B1C3-3F405A92599D}" srcOrd="4" destOrd="0" presId="urn:microsoft.com/office/officeart/2005/8/layout/matrix1"/>
    <dgm:cxn modelId="{6DC6E3BB-44E8-4FCC-95BF-BE736D20E8C9}" type="presParOf" srcId="{77A9A4F0-F8E2-49C6-AEA7-B3A18FD6693A}" destId="{1CA3823A-C477-4653-BA36-FA63E90C28A0}" srcOrd="5" destOrd="0" presId="urn:microsoft.com/office/officeart/2005/8/layout/matrix1"/>
    <dgm:cxn modelId="{3DF35198-F3CD-40AE-8AA3-ECAB835A0B69}" type="presParOf" srcId="{77A9A4F0-F8E2-49C6-AEA7-B3A18FD6693A}" destId="{7C216884-FB96-48B6-B46A-5E2E83BC3297}" srcOrd="6" destOrd="0" presId="urn:microsoft.com/office/officeart/2005/8/layout/matrix1"/>
    <dgm:cxn modelId="{3844B3B4-FE3B-42B4-BE38-DBDAC583E3D1}" type="presParOf" srcId="{77A9A4F0-F8E2-49C6-AEA7-B3A18FD6693A}" destId="{3C0AABB5-D214-4D63-9CFB-42FFB48122B9}" srcOrd="7" destOrd="0" presId="urn:microsoft.com/office/officeart/2005/8/layout/matrix1"/>
    <dgm:cxn modelId="{B9D33B93-968C-42ED-9EB6-FEDF28D65866}" type="presParOf" srcId="{2855A208-A34A-4BEC-A43B-18B03A21AD33}" destId="{047357BA-75CD-4B66-85B9-ABAA0A71C4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rings+Icon" loCatId="officeonlin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2200" dirty="0" smtClean="0"/>
            <a:t>Community/ Voluntary sector. Environmental associations</a:t>
          </a:r>
          <a:endParaRPr lang="en-IE" sz="2200" dirty="0"/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C6F335D8-69F4-4D8F-A23A-928A1CB1E0E4}">
      <dgm:prSet custT="1"/>
      <dgm:spPr/>
      <dgm:t>
        <a:bodyPr/>
        <a:lstStyle/>
        <a:p>
          <a:pPr rtl="0"/>
          <a:r>
            <a:rPr lang="en-IE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Citizens and their local organisations</a:t>
          </a:r>
          <a:endParaRPr lang="en-IE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DBE980-6696-4E1F-9E3B-E78CF1654919}" type="parTrans" cxnId="{C5DCE8D7-886F-49DB-8C95-6CCDBAE58F35}">
      <dgm:prSet/>
      <dgm:spPr/>
      <dgm:t>
        <a:bodyPr/>
        <a:lstStyle/>
        <a:p>
          <a:endParaRPr lang="en-IE"/>
        </a:p>
      </dgm:t>
    </dgm:pt>
    <dgm:pt modelId="{6D4856AE-D926-44A2-B469-2DE4A5023E2B}" type="sibTrans" cxnId="{C5DCE8D7-886F-49DB-8C95-6CCDBAE58F35}">
      <dgm:prSet/>
      <dgm:spPr/>
      <dgm:t>
        <a:bodyPr/>
        <a:lstStyle/>
        <a:p>
          <a:endParaRPr lang="en-IE"/>
        </a:p>
      </dgm:t>
    </dgm:pt>
    <dgm:pt modelId="{837C25B8-E364-4522-ABA2-DF11B5CD15F9}">
      <dgm:prSet custT="1"/>
      <dgm:spPr/>
      <dgm:t>
        <a:bodyPr/>
        <a:lstStyle/>
        <a:p>
          <a:pPr rtl="0"/>
          <a:r>
            <a:rPr lang="en-IE" sz="2200" dirty="0" smtClean="0"/>
            <a:t>Local State agencies and local authorities</a:t>
          </a:r>
        </a:p>
      </dgm:t>
    </dgm:pt>
    <dgm:pt modelId="{728D2931-C853-43DF-ABCE-8C317E3F15A2}" type="sibTrans" cxnId="{86E26F58-9054-4E03-A6E0-F354F42E1F13}">
      <dgm:prSet/>
      <dgm:spPr/>
      <dgm:t>
        <a:bodyPr/>
        <a:lstStyle/>
        <a:p>
          <a:endParaRPr lang="en-IE"/>
        </a:p>
      </dgm:t>
    </dgm:pt>
    <dgm:pt modelId="{023A3B5B-AF28-4892-98F3-77EC902B42CD}" type="parTrans" cxnId="{86E26F58-9054-4E03-A6E0-F354F42E1F13}">
      <dgm:prSet/>
      <dgm:spPr/>
      <dgm:t>
        <a:bodyPr/>
        <a:lstStyle/>
        <a:p>
          <a:endParaRPr lang="en-IE"/>
        </a:p>
      </dgm:t>
    </dgm:pt>
    <dgm:pt modelId="{8741A7CF-C388-4A41-8FD7-EF2D4305EAC5}">
      <dgm:prSet custT="1"/>
      <dgm:spPr/>
      <dgm:t>
        <a:bodyPr/>
        <a:lstStyle/>
        <a:p>
          <a:pPr rtl="0"/>
          <a:r>
            <a:rPr lang="en-IE" sz="2200" dirty="0" smtClean="0"/>
            <a:t>Professional organisations and unions e.g. farmers, enterprises</a:t>
          </a:r>
          <a:endParaRPr lang="en-IE" sz="2200" dirty="0"/>
        </a:p>
      </dgm:t>
    </dgm:pt>
    <dgm:pt modelId="{B2DA06AB-ED38-4D4E-932E-E60E3B82E1EA}" type="parTrans" cxnId="{DAF83E36-1870-49FD-94F3-465EBB7FCE1F}">
      <dgm:prSet/>
      <dgm:spPr/>
      <dgm:t>
        <a:bodyPr/>
        <a:lstStyle/>
        <a:p>
          <a:endParaRPr lang="en-IE"/>
        </a:p>
      </dgm:t>
    </dgm:pt>
    <dgm:pt modelId="{6798311A-59C4-413C-8C90-81AB7D60F76E}" type="sibTrans" cxnId="{DAF83E36-1870-49FD-94F3-465EBB7FCE1F}">
      <dgm:prSet/>
      <dgm:spPr/>
      <dgm:t>
        <a:bodyPr/>
        <a:lstStyle/>
        <a:p>
          <a:endParaRPr lang="en-IE"/>
        </a:p>
      </dgm:t>
    </dgm:pt>
    <dgm:pt modelId="{D09D6421-1E23-4803-B4D2-299A1C2A2090}">
      <dgm:prSet custT="1"/>
      <dgm:spPr/>
      <dgm:t>
        <a:bodyPr/>
        <a:lstStyle/>
        <a:p>
          <a:pPr rtl="0"/>
          <a:r>
            <a:rPr lang="en-IE" sz="2200" dirty="0" smtClean="0"/>
            <a:t>Local development bodies</a:t>
          </a:r>
          <a:endParaRPr lang="en-IE" sz="2200" dirty="0"/>
        </a:p>
      </dgm:t>
    </dgm:pt>
    <dgm:pt modelId="{2F55BCC3-19B6-4185-8788-64D671577337}" type="parTrans" cxnId="{1B607D32-FA58-4719-BB33-01F7A1B977C6}">
      <dgm:prSet/>
      <dgm:spPr/>
      <dgm:t>
        <a:bodyPr/>
        <a:lstStyle/>
        <a:p>
          <a:endParaRPr lang="en-IE"/>
        </a:p>
      </dgm:t>
    </dgm:pt>
    <dgm:pt modelId="{0AC81DC4-E246-426B-B848-7763ECC1C8AB}" type="sibTrans" cxnId="{1B607D32-FA58-4719-BB33-01F7A1B977C6}">
      <dgm:prSet/>
      <dgm:spPr/>
      <dgm:t>
        <a:bodyPr/>
        <a:lstStyle/>
        <a:p>
          <a:endParaRPr lang="en-IE"/>
        </a:p>
      </dgm:t>
    </dgm:pt>
    <dgm:pt modelId="{60D51FB5-FDEE-41E1-A3BE-8D03336EC5C3}" type="pres">
      <dgm:prSet presAssocID="{BB1570F1-FC79-489F-8BA0-893A17C1480C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D99692A5-7B9B-4EBA-91BA-291CA2338FF0}" type="pres">
      <dgm:prSet presAssocID="{BB1570F1-FC79-489F-8BA0-893A17C1480C}" presName="ellipse1" presStyleLbl="vennNode1" presStyleIdx="0" presStyleCnt="5" custLinFactX="79195" custLinFactNeighborX="100000" custLinFactNeighborY="7611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F9A3058-0DD0-4845-A7AB-4D03608334D6}" type="pres">
      <dgm:prSet presAssocID="{BB1570F1-FC79-489F-8BA0-893A17C1480C}" presName="ellipse2" presStyleLbl="vennNode1" presStyleIdx="1" presStyleCnt="5" custLinFactNeighborX="-54125" custLinFactNeighborY="-68789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BDDE3DE-C721-40A8-B835-03A031585E7B}" type="pres">
      <dgm:prSet presAssocID="{BB1570F1-FC79-489F-8BA0-893A17C1480C}" presName="ellipse3" presStyleLbl="vennNode1" presStyleIdx="2" presStyleCnt="5" custScaleX="12754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F1388DE-0537-46D5-9803-C931336B19A4}" type="pres">
      <dgm:prSet presAssocID="{BB1570F1-FC79-489F-8BA0-893A17C1480C}" presName="ellipse4" presStyleLbl="vennNode1" presStyleIdx="3" presStyleCnt="5" custLinFactX="-16874" custLinFactNeighborX="-100000" custLinFactNeighborY="879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2091A35-6957-484A-A261-C25D7D9EFFBE}" type="pres">
      <dgm:prSet presAssocID="{BB1570F1-FC79-489F-8BA0-893A17C1480C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86E26F58-9054-4E03-A6E0-F354F42E1F13}" srcId="{BB1570F1-FC79-489F-8BA0-893A17C1480C}" destId="{837C25B8-E364-4522-ABA2-DF11B5CD15F9}" srcOrd="1" destOrd="0" parTransId="{023A3B5B-AF28-4892-98F3-77EC902B42CD}" sibTransId="{728D2931-C853-43DF-ABCE-8C317E3F15A2}"/>
    <dgm:cxn modelId="{F3CD444B-11F1-4433-BF63-A30DE452680C}" type="presOf" srcId="{837C25B8-E364-4522-ABA2-DF11B5CD15F9}" destId="{2F9A3058-0DD0-4845-A7AB-4D03608334D6}" srcOrd="0" destOrd="0" presId="urn:microsoft.com/office/officeart/2005/8/layout/rings+Icon"/>
    <dgm:cxn modelId="{9C241E51-574D-4411-AF43-AB15903C4302}" srcId="{BB1570F1-FC79-489F-8BA0-893A17C1480C}" destId="{9896A25B-0C31-4E2E-870E-A4F0E52F90B4}" srcOrd="0" destOrd="0" parTransId="{17C29AFD-DD51-4C8C-877C-D7E30322E915}" sibTransId="{DC7B1E81-C8B0-4B04-BC04-2AC18D7D65DC}"/>
    <dgm:cxn modelId="{DAF83E36-1870-49FD-94F3-465EBB7FCE1F}" srcId="{BB1570F1-FC79-489F-8BA0-893A17C1480C}" destId="{8741A7CF-C388-4A41-8FD7-EF2D4305EAC5}" srcOrd="4" destOrd="0" parTransId="{B2DA06AB-ED38-4D4E-932E-E60E3B82E1EA}" sibTransId="{6798311A-59C4-413C-8C90-81AB7D60F76E}"/>
    <dgm:cxn modelId="{1B607D32-FA58-4719-BB33-01F7A1B977C6}" srcId="{BB1570F1-FC79-489F-8BA0-893A17C1480C}" destId="{D09D6421-1E23-4803-B4D2-299A1C2A2090}" srcOrd="3" destOrd="0" parTransId="{2F55BCC3-19B6-4185-8788-64D671577337}" sibTransId="{0AC81DC4-E246-426B-B848-7763ECC1C8AB}"/>
    <dgm:cxn modelId="{781C3C77-E431-4930-B5E7-1A1E452741F0}" type="presOf" srcId="{D09D6421-1E23-4803-B4D2-299A1C2A2090}" destId="{DF1388DE-0537-46D5-9803-C931336B19A4}" srcOrd="0" destOrd="0" presId="urn:microsoft.com/office/officeart/2005/8/layout/rings+Icon"/>
    <dgm:cxn modelId="{9109AD16-EC5D-45D4-AA9B-64B2FF7C6BA8}" type="presOf" srcId="{C6F335D8-69F4-4D8F-A23A-928A1CB1E0E4}" destId="{9BDDE3DE-C721-40A8-B835-03A031585E7B}" srcOrd="0" destOrd="0" presId="urn:microsoft.com/office/officeart/2005/8/layout/rings+Icon"/>
    <dgm:cxn modelId="{2FBDD811-7789-4733-A8C1-3B22084B164F}" type="presOf" srcId="{8741A7CF-C388-4A41-8FD7-EF2D4305EAC5}" destId="{62091A35-6957-484A-A261-C25D7D9EFFBE}" srcOrd="0" destOrd="0" presId="urn:microsoft.com/office/officeart/2005/8/layout/rings+Icon"/>
    <dgm:cxn modelId="{EECC6609-1949-4F85-B485-A8AEC7FCBA55}" type="presOf" srcId="{BB1570F1-FC79-489F-8BA0-893A17C1480C}" destId="{60D51FB5-FDEE-41E1-A3BE-8D03336EC5C3}" srcOrd="0" destOrd="0" presId="urn:microsoft.com/office/officeart/2005/8/layout/rings+Icon"/>
    <dgm:cxn modelId="{655EA277-FD60-4F54-99B9-C51BED0BEC4C}" type="presOf" srcId="{9896A25B-0C31-4E2E-870E-A4F0E52F90B4}" destId="{D99692A5-7B9B-4EBA-91BA-291CA2338FF0}" srcOrd="0" destOrd="0" presId="urn:microsoft.com/office/officeart/2005/8/layout/rings+Icon"/>
    <dgm:cxn modelId="{C5DCE8D7-886F-49DB-8C95-6CCDBAE58F35}" srcId="{BB1570F1-FC79-489F-8BA0-893A17C1480C}" destId="{C6F335D8-69F4-4D8F-A23A-928A1CB1E0E4}" srcOrd="2" destOrd="0" parTransId="{C4DBE980-6696-4E1F-9E3B-E78CF1654919}" sibTransId="{6D4856AE-D926-44A2-B469-2DE4A5023E2B}"/>
    <dgm:cxn modelId="{A281A7FC-2005-4765-BE33-06D51F8C9D5F}" type="presParOf" srcId="{60D51FB5-FDEE-41E1-A3BE-8D03336EC5C3}" destId="{D99692A5-7B9B-4EBA-91BA-291CA2338FF0}" srcOrd="0" destOrd="0" presId="urn:microsoft.com/office/officeart/2005/8/layout/rings+Icon"/>
    <dgm:cxn modelId="{D8F4C193-A14F-4785-B379-65ED80A5F68D}" type="presParOf" srcId="{60D51FB5-FDEE-41E1-A3BE-8D03336EC5C3}" destId="{2F9A3058-0DD0-4845-A7AB-4D03608334D6}" srcOrd="1" destOrd="0" presId="urn:microsoft.com/office/officeart/2005/8/layout/rings+Icon"/>
    <dgm:cxn modelId="{99CCCC5F-9B17-4E84-B6D3-D8924A547F76}" type="presParOf" srcId="{60D51FB5-FDEE-41E1-A3BE-8D03336EC5C3}" destId="{9BDDE3DE-C721-40A8-B835-03A031585E7B}" srcOrd="2" destOrd="0" presId="urn:microsoft.com/office/officeart/2005/8/layout/rings+Icon"/>
    <dgm:cxn modelId="{88EEF9F9-7F20-4BFE-B72F-53E33EB5F0EA}" type="presParOf" srcId="{60D51FB5-FDEE-41E1-A3BE-8D03336EC5C3}" destId="{DF1388DE-0537-46D5-9803-C931336B19A4}" srcOrd="3" destOrd="0" presId="urn:microsoft.com/office/officeart/2005/8/layout/rings+Icon"/>
    <dgm:cxn modelId="{15879BB9-0A89-4F65-B892-387D05FACC69}" type="presParOf" srcId="{60D51FB5-FDEE-41E1-A3BE-8D03336EC5C3}" destId="{62091A35-6957-484A-A261-C25D7D9EFFBE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FD7F4BD5-8E47-4553-83F3-5A1DAC469AF3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F2C6B919-C490-41C7-A457-ED06AD5E7ED8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List1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Economic </a:t>
          </a:r>
          <a:r>
            <a:rPr lang="en-US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</a:t>
          </a:r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Enterprise </a:t>
          </a:r>
          <a:r>
            <a:rPr lang="en-US" sz="20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</a:t>
          </a:r>
          <a:r>
            <a:rPr lang="en-US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and Job Creation</a:t>
          </a:r>
          <a:endParaRPr lang="en-IE" sz="20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 custT="1"/>
      <dgm:spPr/>
      <dgm:t>
        <a:bodyPr/>
        <a:lstStyle/>
        <a:p>
          <a:pPr rtl="0"/>
          <a:r>
            <a:rPr lang="en-I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Inclusion</a:t>
          </a:r>
          <a:endParaRPr lang="en-IE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Rural Environment</a:t>
          </a:r>
          <a:endParaRPr lang="en-IE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8563E2C2-A1F4-4176-988B-531AE399366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US" sz="2000" dirty="0" smtClean="0"/>
            <a:t>Basic Services Targeted at Hard to Reach Communities</a:t>
          </a:r>
          <a:endParaRPr lang="en-IE" sz="2000" dirty="0"/>
        </a:p>
      </dgm:t>
    </dgm:pt>
    <dgm:pt modelId="{A5B7B7E6-6975-4438-8E69-9841D0FD39E3}" type="parTrans" cxnId="{FF396325-59D6-43E2-9A82-26342DE5954D}">
      <dgm:prSet/>
      <dgm:spPr/>
      <dgm:t>
        <a:bodyPr/>
        <a:lstStyle/>
        <a:p>
          <a:endParaRPr lang="en-IE"/>
        </a:p>
      </dgm:t>
    </dgm:pt>
    <dgm:pt modelId="{AE13E096-57C7-4A8B-98F8-B15F0D1800F7}" type="sibTrans" cxnId="{FF396325-59D6-43E2-9A82-26342DE5954D}">
      <dgm:prSet/>
      <dgm:spPr/>
      <dgm:t>
        <a:bodyPr/>
        <a:lstStyle/>
        <a:p>
          <a:endParaRPr lang="en-IE"/>
        </a:p>
      </dgm:t>
    </dgm:pt>
    <dgm:pt modelId="{074B308D-CEE7-406B-B0B9-0140E8436EC7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US" sz="2000" dirty="0" smtClean="0"/>
            <a:t>Protection and Sustainable use of Water Resources</a:t>
          </a:r>
          <a:endParaRPr lang="en-IE" sz="2000" dirty="0"/>
        </a:p>
      </dgm:t>
    </dgm:pt>
    <dgm:pt modelId="{3CED6D00-AB90-4AF6-BA88-5F8BB97BE7D2}" type="parTrans" cxnId="{45DA5B15-12D2-4CDE-A41E-694EFAB36D31}">
      <dgm:prSet/>
      <dgm:spPr/>
      <dgm:t>
        <a:bodyPr/>
        <a:lstStyle/>
        <a:p>
          <a:endParaRPr lang="en-IE"/>
        </a:p>
      </dgm:t>
    </dgm:pt>
    <dgm:pt modelId="{8592C18E-0FCF-416F-9A23-8710548920B1}" type="sibTrans" cxnId="{45DA5B15-12D2-4CDE-A41E-694EFAB36D31}">
      <dgm:prSet/>
      <dgm:spPr/>
      <dgm:t>
        <a:bodyPr/>
        <a:lstStyle/>
        <a:p>
          <a:endParaRPr lang="en-IE"/>
        </a:p>
      </dgm:t>
    </dgm:pt>
    <dgm:pt modelId="{4DC8867C-A33E-4688-9DB4-299C6E442694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60354118-BB93-40AB-A66B-E0E40EB92D98}" type="parTrans" cxnId="{4E155AE9-47BF-43AE-BFB8-84D79359B6AC}">
      <dgm:prSet/>
      <dgm:spPr/>
      <dgm:t>
        <a:bodyPr/>
        <a:lstStyle/>
        <a:p>
          <a:endParaRPr lang="en-IE"/>
        </a:p>
      </dgm:t>
    </dgm:pt>
    <dgm:pt modelId="{CC52C5B5-9A1F-4245-9D18-DDE5D22B17D2}" type="sibTrans" cxnId="{4E155AE9-47BF-43AE-BFB8-84D79359B6AC}">
      <dgm:prSet/>
      <dgm:spPr/>
      <dgm:t>
        <a:bodyPr/>
        <a:lstStyle/>
        <a:p>
          <a:endParaRPr lang="en-IE"/>
        </a:p>
      </dgm:t>
    </dgm:pt>
    <dgm:pt modelId="{3F7BD309-013C-49B8-8E25-D14D293CD503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Rural Tourism</a:t>
          </a:r>
          <a:endParaRPr lang="en-IE" sz="2000" dirty="0"/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C99306CF-2639-45F3-A265-F715F6C0155D}">
      <dgm:prSet custT="1"/>
      <dgm:spPr/>
      <dgm:t>
        <a:bodyPr/>
        <a:lstStyle/>
        <a:p>
          <a:r>
            <a:rPr lang="en-IE" sz="2000" dirty="0" smtClean="0"/>
            <a:t>Enterprise Development</a:t>
          </a:r>
        </a:p>
      </dgm:t>
    </dgm:pt>
    <dgm:pt modelId="{080790A0-3AE8-4A81-B661-D11E4A1164A0}" type="parTrans" cxnId="{69BFD5C7-E5AD-4A20-A6E7-95B186AAA55E}">
      <dgm:prSet/>
      <dgm:spPr/>
      <dgm:t>
        <a:bodyPr/>
        <a:lstStyle/>
        <a:p>
          <a:endParaRPr lang="en-IE"/>
        </a:p>
      </dgm:t>
    </dgm:pt>
    <dgm:pt modelId="{1240CC4F-2625-4408-981F-58643F00332A}" type="sibTrans" cxnId="{69BFD5C7-E5AD-4A20-A6E7-95B186AAA55E}">
      <dgm:prSet/>
      <dgm:spPr/>
      <dgm:t>
        <a:bodyPr/>
        <a:lstStyle/>
        <a:p>
          <a:endParaRPr lang="en-IE"/>
        </a:p>
      </dgm:t>
    </dgm:pt>
    <dgm:pt modelId="{78A27F0E-C025-4E1E-8554-614D5DCB4D0E}">
      <dgm:prSet custT="1"/>
      <dgm:spPr/>
      <dgm:t>
        <a:bodyPr/>
        <a:lstStyle/>
        <a:p>
          <a:r>
            <a:rPr lang="en-IE" sz="2000" dirty="0" smtClean="0"/>
            <a:t>Broadband</a:t>
          </a:r>
        </a:p>
      </dgm:t>
    </dgm:pt>
    <dgm:pt modelId="{7F3A99E7-4539-4ABA-BF8B-F07E59AEA846}" type="parTrans" cxnId="{5E866B67-91C7-46C2-A987-6F316B25BC6E}">
      <dgm:prSet/>
      <dgm:spPr/>
      <dgm:t>
        <a:bodyPr/>
        <a:lstStyle/>
        <a:p>
          <a:endParaRPr lang="en-IE"/>
        </a:p>
      </dgm:t>
    </dgm:pt>
    <dgm:pt modelId="{A069EF41-6427-4C3F-B0FE-9CBCDBA6F479}" type="sibTrans" cxnId="{5E866B67-91C7-46C2-A987-6F316B25BC6E}">
      <dgm:prSet/>
      <dgm:spPr/>
      <dgm:t>
        <a:bodyPr/>
        <a:lstStyle/>
        <a:p>
          <a:endParaRPr lang="en-IE"/>
        </a:p>
      </dgm:t>
    </dgm:pt>
    <dgm:pt modelId="{E9D4BA01-F3F3-4606-BB4E-2E002BA7BCAB}">
      <dgm:prSet custT="1"/>
      <dgm:spPr/>
      <dgm:t>
        <a:bodyPr/>
        <a:lstStyle/>
        <a:p>
          <a:r>
            <a:rPr lang="en-IE" sz="2000" dirty="0" smtClean="0"/>
            <a:t>Rural Towns</a:t>
          </a:r>
        </a:p>
      </dgm:t>
    </dgm:pt>
    <dgm:pt modelId="{0252D95F-1C7F-4D6B-B7DB-C7CF690707BF}" type="parTrans" cxnId="{BF248297-273F-4330-80BB-485271686720}">
      <dgm:prSet/>
      <dgm:spPr/>
      <dgm:t>
        <a:bodyPr/>
        <a:lstStyle/>
        <a:p>
          <a:endParaRPr lang="en-IE"/>
        </a:p>
      </dgm:t>
    </dgm:pt>
    <dgm:pt modelId="{1644FD9D-E05A-4D63-8E8D-F1919F4DC982}" type="sibTrans" cxnId="{BF248297-273F-4330-80BB-485271686720}">
      <dgm:prSet/>
      <dgm:spPr/>
      <dgm:t>
        <a:bodyPr/>
        <a:lstStyle/>
        <a:p>
          <a:endParaRPr lang="en-IE"/>
        </a:p>
      </dgm:t>
    </dgm:pt>
    <dgm:pt modelId="{27B8F00C-55CA-4367-9945-14FAC62D5704}">
      <dgm:prSet custT="1"/>
      <dgm:spPr/>
      <dgm:t>
        <a:bodyPr/>
        <a:lstStyle/>
        <a:p>
          <a:endParaRPr lang="en-IE" sz="2000" dirty="0" smtClean="0"/>
        </a:p>
      </dgm:t>
    </dgm:pt>
    <dgm:pt modelId="{A3E6E070-780C-40A4-BA99-098CC2895DDF}" type="parTrans" cxnId="{88E7FB60-DD83-4425-8966-945C032A3CBA}">
      <dgm:prSet/>
      <dgm:spPr/>
      <dgm:t>
        <a:bodyPr/>
        <a:lstStyle/>
        <a:p>
          <a:endParaRPr lang="en-IE"/>
        </a:p>
      </dgm:t>
    </dgm:pt>
    <dgm:pt modelId="{A77EC743-353E-47FE-9C6E-6079786CF703}" type="sibTrans" cxnId="{88E7FB60-DD83-4425-8966-945C032A3CBA}">
      <dgm:prSet/>
      <dgm:spPr/>
      <dgm:t>
        <a:bodyPr/>
        <a:lstStyle/>
        <a:p>
          <a:endParaRPr lang="en-IE"/>
        </a:p>
      </dgm:t>
    </dgm:pt>
    <dgm:pt modelId="{1676693B-DA4C-46FB-9889-57B649EFBBFB}">
      <dgm:prSet custT="1"/>
      <dgm:spPr/>
      <dgm:t>
        <a:bodyPr/>
        <a:lstStyle/>
        <a:p>
          <a:endParaRPr lang="en-IE" sz="2000" dirty="0" smtClean="0"/>
        </a:p>
      </dgm:t>
    </dgm:pt>
    <dgm:pt modelId="{E1AF9A27-71F6-4289-8A87-22A6009F38BF}" type="parTrans" cxnId="{D498420F-C5FF-4835-A810-A5621DCB3224}">
      <dgm:prSet/>
      <dgm:spPr/>
      <dgm:t>
        <a:bodyPr/>
        <a:lstStyle/>
        <a:p>
          <a:endParaRPr lang="en-IE"/>
        </a:p>
      </dgm:t>
    </dgm:pt>
    <dgm:pt modelId="{6D1B955B-DE8A-4364-992A-B3C853F0A378}" type="sibTrans" cxnId="{D498420F-C5FF-4835-A810-A5621DCB3224}">
      <dgm:prSet/>
      <dgm:spPr/>
      <dgm:t>
        <a:bodyPr/>
        <a:lstStyle/>
        <a:p>
          <a:endParaRPr lang="en-IE"/>
        </a:p>
      </dgm:t>
    </dgm:pt>
    <dgm:pt modelId="{F474255C-150E-483D-B627-D4D12C7FF9DF}">
      <dgm:prSet custT="1"/>
      <dgm:spPr/>
      <dgm:t>
        <a:bodyPr/>
        <a:lstStyle/>
        <a:p>
          <a:pPr>
            <a:lnSpc>
              <a:spcPct val="90000"/>
            </a:lnSpc>
          </a:pPr>
          <a:endParaRPr lang="en-IE" sz="2000" dirty="0"/>
        </a:p>
      </dgm:t>
    </dgm:pt>
    <dgm:pt modelId="{3D7238D9-5EF8-4C78-A652-2F59D4765236}" type="parTrans" cxnId="{87479B65-BF94-4FC0-A054-484B3ACF4789}">
      <dgm:prSet/>
      <dgm:spPr/>
      <dgm:t>
        <a:bodyPr/>
        <a:lstStyle/>
        <a:p>
          <a:endParaRPr lang="en-IE"/>
        </a:p>
      </dgm:t>
    </dgm:pt>
    <dgm:pt modelId="{748E0BDE-B450-485A-AA39-EA3BE29940AB}" type="sibTrans" cxnId="{87479B65-BF94-4FC0-A054-484B3ACF4789}">
      <dgm:prSet/>
      <dgm:spPr/>
      <dgm:t>
        <a:bodyPr/>
        <a:lstStyle/>
        <a:p>
          <a:endParaRPr lang="en-IE"/>
        </a:p>
      </dgm:t>
    </dgm:pt>
    <dgm:pt modelId="{9139F2C6-A38D-45D0-A9DB-4C43560DFCB1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Rural Youth</a:t>
          </a:r>
        </a:p>
      </dgm:t>
    </dgm:pt>
    <dgm:pt modelId="{BDBD7E66-5939-47B8-AE30-06485295FBAF}" type="parTrans" cxnId="{08657771-27AC-4E65-82CB-CF443B9722C3}">
      <dgm:prSet/>
      <dgm:spPr/>
      <dgm:t>
        <a:bodyPr/>
        <a:lstStyle/>
        <a:p>
          <a:endParaRPr lang="en-IE"/>
        </a:p>
      </dgm:t>
    </dgm:pt>
    <dgm:pt modelId="{F81E119C-89C3-4BCD-B7F2-50C1CA927390}" type="sibTrans" cxnId="{08657771-27AC-4E65-82CB-CF443B9722C3}">
      <dgm:prSet/>
      <dgm:spPr/>
      <dgm:t>
        <a:bodyPr/>
        <a:lstStyle/>
        <a:p>
          <a:endParaRPr lang="en-IE"/>
        </a:p>
      </dgm:t>
    </dgm:pt>
    <dgm:pt modelId="{6F9C245B-4241-4297-B3B8-260C2A219112}">
      <dgm:prSet custT="1"/>
      <dgm:spPr/>
      <dgm:t>
        <a:bodyPr/>
        <a:lstStyle/>
        <a:p>
          <a:pPr rtl="0">
            <a:lnSpc>
              <a:spcPct val="150000"/>
            </a:lnSpc>
          </a:pPr>
          <a:endParaRPr lang="en-IE" sz="2000" dirty="0"/>
        </a:p>
      </dgm:t>
    </dgm:pt>
    <dgm:pt modelId="{57E39352-46D7-4096-B460-A08517EE690A}" type="parTrans" cxnId="{56F3E6CA-9929-4CCA-BC5E-F9090D701AC1}">
      <dgm:prSet/>
      <dgm:spPr/>
      <dgm:t>
        <a:bodyPr/>
        <a:lstStyle/>
        <a:p>
          <a:endParaRPr lang="en-IE"/>
        </a:p>
      </dgm:t>
    </dgm:pt>
    <dgm:pt modelId="{3D0730D5-3E46-47E1-859B-A5F76EDEF686}" type="sibTrans" cxnId="{56F3E6CA-9929-4CCA-BC5E-F9090D701AC1}">
      <dgm:prSet/>
      <dgm:spPr/>
      <dgm:t>
        <a:bodyPr/>
        <a:lstStyle/>
        <a:p>
          <a:endParaRPr lang="en-IE"/>
        </a:p>
      </dgm:t>
    </dgm:pt>
    <dgm:pt modelId="{6088ABFC-061D-4F81-8156-5A31EC59F70C}">
      <dgm:prSet custT="1"/>
      <dgm:spPr/>
      <dgm:t>
        <a:bodyPr anchor="b"/>
        <a:lstStyle/>
        <a:p>
          <a:pPr>
            <a:lnSpc>
              <a:spcPct val="100000"/>
            </a:lnSpc>
          </a:pPr>
          <a:r>
            <a:rPr lang="en-US" sz="2000" dirty="0"/>
            <a:t>Protection and Improvement of Local Biodiversity</a:t>
          </a:r>
          <a:endParaRPr lang="en-IE" sz="2000" dirty="0"/>
        </a:p>
      </dgm:t>
    </dgm:pt>
    <dgm:pt modelId="{841E9323-3AA3-478C-BEC4-50E51DD4CB8E}" type="parTrans" cxnId="{AE3FD818-9FF6-467B-AF73-69E93822FC97}">
      <dgm:prSet/>
      <dgm:spPr/>
      <dgm:t>
        <a:bodyPr/>
        <a:lstStyle/>
        <a:p>
          <a:endParaRPr lang="en-IE"/>
        </a:p>
      </dgm:t>
    </dgm:pt>
    <dgm:pt modelId="{9F3C59E0-5200-4A44-B9D3-DBA5C32A4415}" type="sibTrans" cxnId="{AE3FD818-9FF6-467B-AF73-69E93822FC97}">
      <dgm:prSet/>
      <dgm:spPr/>
      <dgm:t>
        <a:bodyPr/>
        <a:lstStyle/>
        <a:p>
          <a:endParaRPr lang="en-IE"/>
        </a:p>
      </dgm:t>
    </dgm:pt>
    <dgm:pt modelId="{086AAF0F-7B15-4FC7-832B-0F28F4ED9B46}">
      <dgm:prSet custT="1"/>
      <dgm:spPr/>
      <dgm:t>
        <a:bodyPr anchor="b"/>
        <a:lstStyle/>
        <a:p>
          <a:pPr>
            <a:lnSpc>
              <a:spcPct val="100000"/>
            </a:lnSpc>
          </a:pPr>
          <a:r>
            <a:rPr lang="en-IE" sz="2000" dirty="0"/>
            <a:t>Development of Renewable Energy</a:t>
          </a:r>
        </a:p>
      </dgm:t>
    </dgm:pt>
    <dgm:pt modelId="{0292EA63-240E-4F6E-840A-6634802C10F3}" type="parTrans" cxnId="{F5DE909B-86B0-4B14-AE23-047BA05F41C6}">
      <dgm:prSet/>
      <dgm:spPr/>
      <dgm:t>
        <a:bodyPr/>
        <a:lstStyle/>
        <a:p>
          <a:endParaRPr lang="en-IE"/>
        </a:p>
      </dgm:t>
    </dgm:pt>
    <dgm:pt modelId="{1C97D4D6-60DC-4B50-B86C-0E33C64EAC84}" type="sibTrans" cxnId="{F5DE909B-86B0-4B14-AE23-047BA05F41C6}">
      <dgm:prSet/>
      <dgm:spPr/>
      <dgm:t>
        <a:bodyPr/>
        <a:lstStyle/>
        <a:p>
          <a:endParaRPr lang="en-IE"/>
        </a:p>
      </dgm:t>
    </dgm:pt>
    <dgm:pt modelId="{9EAFEA20-8F26-48B3-961E-EFA43985EFA8}">
      <dgm:prSet custT="1"/>
      <dgm:spPr/>
      <dgm:t>
        <a:bodyPr anchor="b"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F57B66CE-A35E-4B77-9842-90A536E2F7E5}" type="parTrans" cxnId="{A3B0D431-BF77-4CB2-B687-BF00F818BC7F}">
      <dgm:prSet/>
      <dgm:spPr/>
      <dgm:t>
        <a:bodyPr/>
        <a:lstStyle/>
        <a:p>
          <a:endParaRPr lang="en-IE"/>
        </a:p>
      </dgm:t>
    </dgm:pt>
    <dgm:pt modelId="{C1B17907-8244-4C35-A611-33171787D2FC}" type="sibTrans" cxnId="{A3B0D431-BF77-4CB2-B687-BF00F818BC7F}">
      <dgm:prSet/>
      <dgm:spPr/>
      <dgm:t>
        <a:bodyPr/>
        <a:lstStyle/>
        <a:p>
          <a:endParaRPr lang="en-IE"/>
        </a:p>
      </dgm:t>
    </dgm:pt>
    <dgm:pt modelId="{C7495C4C-9EA8-4B70-AC1C-87BBA4491E21}">
      <dgm:prSet custT="1"/>
      <dgm:spPr/>
      <dgm:t>
        <a:bodyPr anchor="b"/>
        <a:lstStyle/>
        <a:p>
          <a:pPr>
            <a:lnSpc>
              <a:spcPct val="100000"/>
            </a:lnSpc>
          </a:pPr>
          <a:endParaRPr lang="en-IE" sz="2000" dirty="0"/>
        </a:p>
      </dgm:t>
    </dgm:pt>
    <dgm:pt modelId="{A693A22E-801F-453E-85C9-4332D5B0DD24}" type="parTrans" cxnId="{4D13DFBB-2712-457F-8BDF-79934824C745}">
      <dgm:prSet/>
      <dgm:spPr/>
      <dgm:t>
        <a:bodyPr/>
        <a:lstStyle/>
        <a:p>
          <a:endParaRPr lang="en-IE"/>
        </a:p>
      </dgm:t>
    </dgm:pt>
    <dgm:pt modelId="{0A7CBE3B-A3C6-4153-B93F-15D25945D8BD}" type="sibTrans" cxnId="{4D13DFBB-2712-457F-8BDF-79934824C745}">
      <dgm:prSet/>
      <dgm:spPr/>
      <dgm:t>
        <a:bodyPr/>
        <a:lstStyle/>
        <a:p>
          <a:endParaRPr lang="en-IE"/>
        </a:p>
      </dgm:t>
    </dgm:pt>
    <dgm:pt modelId="{F5C0F61C-BB1E-4DB7-8845-EAD29BB613AA}" type="pres">
      <dgm:prSet presAssocID="{BB1570F1-FC79-489F-8BA0-893A17C148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8FCB3B1-DC87-4F56-B44D-10CE6009E21D}" type="pres">
      <dgm:prSet presAssocID="{B84B301C-1B1A-49D0-A2DB-4432A92ACC9B}" presName="composite" presStyleCnt="0"/>
      <dgm:spPr/>
      <dgm:t>
        <a:bodyPr/>
        <a:lstStyle/>
        <a:p>
          <a:endParaRPr lang="en-IE"/>
        </a:p>
      </dgm:t>
    </dgm:pt>
    <dgm:pt modelId="{68B52610-EE28-4718-8D13-BCE86B3DA44D}" type="pres">
      <dgm:prSet presAssocID="{B84B301C-1B1A-49D0-A2DB-4432A92ACC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6BDD135-8C28-491F-83D0-0C6A031C99A7}" type="pres">
      <dgm:prSet presAssocID="{B84B301C-1B1A-49D0-A2DB-4432A92ACC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795C6F-45A5-4EB7-8B38-22DED685B712}" type="pres">
      <dgm:prSet presAssocID="{7DADE6A4-3ED3-4B68-87D6-7BD87175E1EC}" presName="space" presStyleCnt="0"/>
      <dgm:spPr/>
      <dgm:t>
        <a:bodyPr/>
        <a:lstStyle/>
        <a:p>
          <a:endParaRPr lang="en-IE"/>
        </a:p>
      </dgm:t>
    </dgm:pt>
    <dgm:pt modelId="{6F6F6A38-5F50-45FD-BC52-7F9044056D1C}" type="pres">
      <dgm:prSet presAssocID="{30AD2500-86AF-41D4-A57C-3354FEB15CB1}" presName="composite" presStyleCnt="0"/>
      <dgm:spPr/>
      <dgm:t>
        <a:bodyPr/>
        <a:lstStyle/>
        <a:p>
          <a:endParaRPr lang="en-IE"/>
        </a:p>
      </dgm:t>
    </dgm:pt>
    <dgm:pt modelId="{6B21F8BE-AE09-4EAF-B322-B940B2C3DF89}" type="pres">
      <dgm:prSet presAssocID="{30AD2500-86AF-41D4-A57C-3354FEB15C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D61639-672C-4603-9E2A-099562441BF1}" type="pres">
      <dgm:prSet presAssocID="{30AD2500-86AF-41D4-A57C-3354FEB15C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3368A-FEAA-41F1-AA51-79B250C45ED2}" type="pres">
      <dgm:prSet presAssocID="{AE50E66E-2E29-4880-BE8A-203F5A257717}" presName="space" presStyleCnt="0"/>
      <dgm:spPr/>
      <dgm:t>
        <a:bodyPr/>
        <a:lstStyle/>
        <a:p>
          <a:endParaRPr lang="en-IE"/>
        </a:p>
      </dgm:t>
    </dgm:pt>
    <dgm:pt modelId="{F762BD87-59B9-4F07-B2C4-FE2F4A4F68EE}" type="pres">
      <dgm:prSet presAssocID="{9896A25B-0C31-4E2E-870E-A4F0E52F90B4}" presName="composite" presStyleCnt="0"/>
      <dgm:spPr/>
      <dgm:t>
        <a:bodyPr/>
        <a:lstStyle/>
        <a:p>
          <a:endParaRPr lang="en-IE"/>
        </a:p>
      </dgm:t>
    </dgm:pt>
    <dgm:pt modelId="{C385F561-6377-46FD-950F-949401433D1D}" type="pres">
      <dgm:prSet presAssocID="{9896A25B-0C31-4E2E-870E-A4F0E52F90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EE554E-FFC4-4851-80A4-799B139155EE}" type="pres">
      <dgm:prSet presAssocID="{9896A25B-0C31-4E2E-870E-A4F0E52F90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93F6075F-9B4E-4133-BB9C-19C7EE54B86E}" type="presOf" srcId="{27B8F00C-55CA-4367-9945-14FAC62D5704}" destId="{B6BDD135-8C28-491F-83D0-0C6A031C99A7}" srcOrd="0" destOrd="5" presId="urn:microsoft.com/office/officeart/2005/8/layout/hList1"/>
    <dgm:cxn modelId="{E4FF023E-B664-41F3-B521-54A6C42D7244}" type="presOf" srcId="{C7495C4C-9EA8-4B70-AC1C-87BBA4491E21}" destId="{19EE554E-FFC4-4851-80A4-799B139155EE}" srcOrd="0" destOrd="3" presId="urn:microsoft.com/office/officeart/2005/8/layout/hList1"/>
    <dgm:cxn modelId="{E297050A-C63F-4846-8750-195BC5AAB5F9}" type="presOf" srcId="{B84B301C-1B1A-49D0-A2DB-4432A92ACC9B}" destId="{68B52610-EE28-4718-8D13-BCE86B3DA44D}" srcOrd="0" destOrd="0" presId="urn:microsoft.com/office/officeart/2005/8/layout/hList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FF396325-59D6-43E2-9A82-26342DE5954D}" srcId="{30AD2500-86AF-41D4-A57C-3354FEB15CB1}" destId="{8563E2C2-A1F4-4176-988B-531AE3993660}" srcOrd="1" destOrd="0" parTransId="{A5B7B7E6-6975-4438-8E69-9841D0FD39E3}" sibTransId="{AE13E096-57C7-4A8B-98F8-B15F0D1800F7}"/>
    <dgm:cxn modelId="{BE33D41F-3B38-4DC6-9FFC-4E63DA31E07A}" type="presOf" srcId="{9896A25B-0C31-4E2E-870E-A4F0E52F90B4}" destId="{C385F561-6377-46FD-950F-949401433D1D}" srcOrd="0" destOrd="0" presId="urn:microsoft.com/office/officeart/2005/8/layout/hList1"/>
    <dgm:cxn modelId="{88E7FB60-DD83-4425-8966-945C032A3CBA}" srcId="{B84B301C-1B1A-49D0-A2DB-4432A92ACC9B}" destId="{27B8F00C-55CA-4367-9945-14FAC62D5704}" srcOrd="5" destOrd="0" parTransId="{A3E6E070-780C-40A4-BA99-098CC2895DDF}" sibTransId="{A77EC743-353E-47FE-9C6E-6079786CF703}"/>
    <dgm:cxn modelId="{FC705A52-1132-41A1-9C47-F2A518B6B94C}" type="presOf" srcId="{1676693B-DA4C-46FB-9889-57B649EFBBFB}" destId="{B6BDD135-8C28-491F-83D0-0C6A031C99A7}" srcOrd="0" destOrd="3" presId="urn:microsoft.com/office/officeart/2005/8/layout/hList1"/>
    <dgm:cxn modelId="{F1A6819F-25ED-4F14-86CD-2CE2A82C6E6B}" type="presOf" srcId="{78A27F0E-C025-4E1E-8554-614D5DCB4D0E}" destId="{B6BDD135-8C28-491F-83D0-0C6A031C99A7}" srcOrd="0" destOrd="6" presId="urn:microsoft.com/office/officeart/2005/8/layout/hList1"/>
    <dgm:cxn modelId="{9C241E51-574D-4411-AF43-AB15903C4302}" srcId="{BB1570F1-FC79-489F-8BA0-893A17C1480C}" destId="{9896A25B-0C31-4E2E-870E-A4F0E52F90B4}" srcOrd="2" destOrd="0" parTransId="{17C29AFD-DD51-4C8C-877C-D7E30322E915}" sibTransId="{DC7B1E81-C8B0-4B04-BC04-2AC18D7D65DC}"/>
    <dgm:cxn modelId="{89B156C8-13A9-4260-B9A9-859546E4F187}" type="presOf" srcId="{9139F2C6-A38D-45D0-A9DB-4C43560DFCB1}" destId="{E2D61639-672C-4603-9E2A-099562441BF1}" srcOrd="0" destOrd="3" presId="urn:microsoft.com/office/officeart/2005/8/layout/hList1"/>
    <dgm:cxn modelId="{3C7B64FB-81AF-4D85-9A88-1F1231C08152}" type="presOf" srcId="{4DC8867C-A33E-4688-9DB4-299C6E442694}" destId="{E2D61639-672C-4603-9E2A-099562441BF1}" srcOrd="0" destOrd="0" presId="urn:microsoft.com/office/officeart/2005/8/layout/hList1"/>
    <dgm:cxn modelId="{B4DA99AD-6590-45A3-B41A-4178FAA590AE}" type="presOf" srcId="{BB1570F1-FC79-489F-8BA0-893A17C1480C}" destId="{F5C0F61C-BB1E-4DB7-8845-EAD29BB613AA}" srcOrd="0" destOrd="0" presId="urn:microsoft.com/office/officeart/2005/8/layout/hList1"/>
    <dgm:cxn modelId="{2ADDA157-EB0D-4AE9-8AF8-4221C4D168B4}" type="presOf" srcId="{074B308D-CEE7-406B-B0B9-0140E8436EC7}" destId="{19EE554E-FFC4-4851-80A4-799B139155EE}" srcOrd="0" destOrd="0" presId="urn:microsoft.com/office/officeart/2005/8/layout/hList1"/>
    <dgm:cxn modelId="{4D13DFBB-2712-457F-8BDF-79934824C745}" srcId="{9896A25B-0C31-4E2E-870E-A4F0E52F90B4}" destId="{C7495C4C-9EA8-4B70-AC1C-87BBA4491E21}" srcOrd="3" destOrd="0" parTransId="{A693A22E-801F-453E-85C9-4332D5B0DD24}" sibTransId="{0A7CBE3B-A3C6-4153-B93F-15D25945D8BD}"/>
    <dgm:cxn modelId="{4E155AE9-47BF-43AE-BFB8-84D79359B6AC}" srcId="{30AD2500-86AF-41D4-A57C-3354FEB15CB1}" destId="{4DC8867C-A33E-4688-9DB4-299C6E442694}" srcOrd="0" destOrd="0" parTransId="{60354118-BB93-40AB-A66B-E0E40EB92D98}" sibTransId="{CC52C5B5-9A1F-4245-9D18-DDE5D22B17D2}"/>
    <dgm:cxn modelId="{BF248297-273F-4330-80BB-485271686720}" srcId="{B84B301C-1B1A-49D0-A2DB-4432A92ACC9B}" destId="{E9D4BA01-F3F3-4606-BB4E-2E002BA7BCAB}" srcOrd="4" destOrd="0" parTransId="{0252D95F-1C7F-4D6B-B7DB-C7CF690707BF}" sibTransId="{1644FD9D-E05A-4D63-8E8D-F1919F4DC982}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F61CC77E-0C20-4AE3-B9F7-41FEEE254961}" type="presOf" srcId="{9EAFEA20-8F26-48B3-961E-EFA43985EFA8}" destId="{19EE554E-FFC4-4851-80A4-799B139155EE}" srcOrd="0" destOrd="1" presId="urn:microsoft.com/office/officeart/2005/8/layout/hList1"/>
    <dgm:cxn modelId="{DC16B78B-20EA-41A0-AB1D-047C3943A424}" type="presOf" srcId="{6F9C245B-4241-4297-B3B8-260C2A219112}" destId="{E2D61639-672C-4603-9E2A-099562441BF1}" srcOrd="0" destOrd="2" presId="urn:microsoft.com/office/officeart/2005/8/layout/hList1"/>
    <dgm:cxn modelId="{84B3C5C3-A03D-4BD6-BCA9-EFE3EFEAD3AA}" type="presOf" srcId="{3F7BD309-013C-49B8-8E25-D14D293CD503}" destId="{B6BDD135-8C28-491F-83D0-0C6A031C99A7}" srcOrd="0" destOrd="0" presId="urn:microsoft.com/office/officeart/2005/8/layout/hList1"/>
    <dgm:cxn modelId="{08657771-27AC-4E65-82CB-CF443B9722C3}" srcId="{30AD2500-86AF-41D4-A57C-3354FEB15CB1}" destId="{9139F2C6-A38D-45D0-A9DB-4C43560DFCB1}" srcOrd="3" destOrd="0" parTransId="{BDBD7E66-5939-47B8-AE30-06485295FBAF}" sibTransId="{F81E119C-89C3-4BCD-B7F2-50C1CA927390}"/>
    <dgm:cxn modelId="{87479B65-BF94-4FC0-A054-484B3ACF4789}" srcId="{B84B301C-1B1A-49D0-A2DB-4432A92ACC9B}" destId="{F474255C-150E-483D-B627-D4D12C7FF9DF}" srcOrd="1" destOrd="0" parTransId="{3D7238D9-5EF8-4C78-A652-2F59D4765236}" sibTransId="{748E0BDE-B450-485A-AA39-EA3BE29940AB}"/>
    <dgm:cxn modelId="{C94DF3D3-3E60-464A-9849-52D981F268E8}" type="presOf" srcId="{6088ABFC-061D-4F81-8156-5A31EC59F70C}" destId="{19EE554E-FFC4-4851-80A4-799B139155EE}" srcOrd="0" destOrd="2" presId="urn:microsoft.com/office/officeart/2005/8/layout/hList1"/>
    <dgm:cxn modelId="{69BFD5C7-E5AD-4A20-A6E7-95B186AAA55E}" srcId="{B84B301C-1B1A-49D0-A2DB-4432A92ACC9B}" destId="{C99306CF-2639-45F3-A265-F715F6C0155D}" srcOrd="2" destOrd="0" parTransId="{080790A0-3AE8-4A81-B661-D11E4A1164A0}" sibTransId="{1240CC4F-2625-4408-981F-58643F00332A}"/>
    <dgm:cxn modelId="{8376FB2D-CFBF-4DEE-A54D-F4EE5C87EA1B}" type="presOf" srcId="{086AAF0F-7B15-4FC7-832B-0F28F4ED9B46}" destId="{19EE554E-FFC4-4851-80A4-799B139155EE}" srcOrd="0" destOrd="4" presId="urn:microsoft.com/office/officeart/2005/8/layout/hList1"/>
    <dgm:cxn modelId="{17FEA0E6-B2F6-457A-A990-BA63D606C43D}" type="presOf" srcId="{C99306CF-2639-45F3-A265-F715F6C0155D}" destId="{B6BDD135-8C28-491F-83D0-0C6A031C99A7}" srcOrd="0" destOrd="2" presId="urn:microsoft.com/office/officeart/2005/8/layout/hList1"/>
    <dgm:cxn modelId="{56F3E6CA-9929-4CCA-BC5E-F9090D701AC1}" srcId="{30AD2500-86AF-41D4-A57C-3354FEB15CB1}" destId="{6F9C245B-4241-4297-B3B8-260C2A219112}" srcOrd="2" destOrd="0" parTransId="{57E39352-46D7-4096-B460-A08517EE690A}" sibTransId="{3D0730D5-3E46-47E1-859B-A5F76EDEF686}"/>
    <dgm:cxn modelId="{A086E103-2654-4E9C-9AC0-D875A8DECA45}" type="presOf" srcId="{8563E2C2-A1F4-4176-988B-531AE3993660}" destId="{E2D61639-672C-4603-9E2A-099562441BF1}" srcOrd="0" destOrd="1" presId="urn:microsoft.com/office/officeart/2005/8/layout/hList1"/>
    <dgm:cxn modelId="{A3B0D431-BF77-4CB2-B687-BF00F818BC7F}" srcId="{9896A25B-0C31-4E2E-870E-A4F0E52F90B4}" destId="{9EAFEA20-8F26-48B3-961E-EFA43985EFA8}" srcOrd="1" destOrd="0" parTransId="{F57B66CE-A35E-4B77-9842-90A536E2F7E5}" sibTransId="{C1B17907-8244-4C35-A611-33171787D2FC}"/>
    <dgm:cxn modelId="{969D9EC9-5C14-42AF-971F-17EA41EB0954}" type="presOf" srcId="{E9D4BA01-F3F3-4606-BB4E-2E002BA7BCAB}" destId="{B6BDD135-8C28-491F-83D0-0C6A031C99A7}" srcOrd="0" destOrd="4" presId="urn:microsoft.com/office/officeart/2005/8/layout/hList1"/>
    <dgm:cxn modelId="{5E866B67-91C7-46C2-A987-6F316B25BC6E}" srcId="{B84B301C-1B1A-49D0-A2DB-4432A92ACC9B}" destId="{78A27F0E-C025-4E1E-8554-614D5DCB4D0E}" srcOrd="6" destOrd="0" parTransId="{7F3A99E7-4539-4ABA-BF8B-F07E59AEA846}" sibTransId="{A069EF41-6427-4C3F-B0FE-9CBCDBA6F479}"/>
    <dgm:cxn modelId="{16FC4296-5E46-4D67-9F0D-20435203952C}" type="presOf" srcId="{30AD2500-86AF-41D4-A57C-3354FEB15CB1}" destId="{6B21F8BE-AE09-4EAF-B322-B940B2C3DF89}" srcOrd="0" destOrd="0" presId="urn:microsoft.com/office/officeart/2005/8/layout/hList1"/>
    <dgm:cxn modelId="{D498420F-C5FF-4835-A810-A5621DCB3224}" srcId="{B84B301C-1B1A-49D0-A2DB-4432A92ACC9B}" destId="{1676693B-DA4C-46FB-9889-57B649EFBBFB}" srcOrd="3" destOrd="0" parTransId="{E1AF9A27-71F6-4289-8A87-22A6009F38BF}" sibTransId="{6D1B955B-DE8A-4364-992A-B3C853F0A378}"/>
    <dgm:cxn modelId="{07C7FAA2-CB1A-4542-951D-04C336D00D9D}" srcId="{BB1570F1-FC79-489F-8BA0-893A17C1480C}" destId="{30AD2500-86AF-41D4-A57C-3354FEB15CB1}" srcOrd="1" destOrd="0" parTransId="{9A0B0993-92B8-4DE0-B23C-D73FA422B68D}" sibTransId="{AE50E66E-2E29-4880-BE8A-203F5A257717}"/>
    <dgm:cxn modelId="{8E26BCF4-E01C-4970-99E8-9B8149C95265}" type="presOf" srcId="{F474255C-150E-483D-B627-D4D12C7FF9DF}" destId="{B6BDD135-8C28-491F-83D0-0C6A031C99A7}" srcOrd="0" destOrd="1" presId="urn:microsoft.com/office/officeart/2005/8/layout/hList1"/>
    <dgm:cxn modelId="{F5DE909B-86B0-4B14-AE23-047BA05F41C6}" srcId="{9896A25B-0C31-4E2E-870E-A4F0E52F90B4}" destId="{086AAF0F-7B15-4FC7-832B-0F28F4ED9B46}" srcOrd="4" destOrd="0" parTransId="{0292EA63-240E-4F6E-840A-6634802C10F3}" sibTransId="{1C97D4D6-60DC-4B50-B86C-0E33C64EAC84}"/>
    <dgm:cxn modelId="{AE3FD818-9FF6-467B-AF73-69E93822FC97}" srcId="{9896A25B-0C31-4E2E-870E-A4F0E52F90B4}" destId="{6088ABFC-061D-4F81-8156-5A31EC59F70C}" srcOrd="2" destOrd="0" parTransId="{841E9323-3AA3-478C-BEC4-50E51DD4CB8E}" sibTransId="{9F3C59E0-5200-4A44-B9D3-DBA5C32A4415}"/>
    <dgm:cxn modelId="{45DA5B15-12D2-4CDE-A41E-694EFAB36D31}" srcId="{9896A25B-0C31-4E2E-870E-A4F0E52F90B4}" destId="{074B308D-CEE7-406B-B0B9-0140E8436EC7}" srcOrd="0" destOrd="0" parTransId="{3CED6D00-AB90-4AF6-BA88-5F8BB97BE7D2}" sibTransId="{8592C18E-0FCF-416F-9A23-8710548920B1}"/>
    <dgm:cxn modelId="{3B602ACF-B01E-422B-B239-C511FD8AC2DE}" type="presParOf" srcId="{F5C0F61C-BB1E-4DB7-8845-EAD29BB613AA}" destId="{88FCB3B1-DC87-4F56-B44D-10CE6009E21D}" srcOrd="0" destOrd="0" presId="urn:microsoft.com/office/officeart/2005/8/layout/hList1"/>
    <dgm:cxn modelId="{0D3305B9-74DE-4B73-9E84-A3DD580D2431}" type="presParOf" srcId="{88FCB3B1-DC87-4F56-B44D-10CE6009E21D}" destId="{68B52610-EE28-4718-8D13-BCE86B3DA44D}" srcOrd="0" destOrd="0" presId="urn:microsoft.com/office/officeart/2005/8/layout/hList1"/>
    <dgm:cxn modelId="{25F88915-5713-4AFD-8F41-139840B595AE}" type="presParOf" srcId="{88FCB3B1-DC87-4F56-B44D-10CE6009E21D}" destId="{B6BDD135-8C28-491F-83D0-0C6A031C99A7}" srcOrd="1" destOrd="0" presId="urn:microsoft.com/office/officeart/2005/8/layout/hList1"/>
    <dgm:cxn modelId="{0E2BD98C-BD9A-4ED9-8FEB-DD04543241BA}" type="presParOf" srcId="{F5C0F61C-BB1E-4DB7-8845-EAD29BB613AA}" destId="{E1795C6F-45A5-4EB7-8B38-22DED685B712}" srcOrd="1" destOrd="0" presId="urn:microsoft.com/office/officeart/2005/8/layout/hList1"/>
    <dgm:cxn modelId="{8CE80998-5F12-46D7-BEF3-2765A0951E32}" type="presParOf" srcId="{F5C0F61C-BB1E-4DB7-8845-EAD29BB613AA}" destId="{6F6F6A38-5F50-45FD-BC52-7F9044056D1C}" srcOrd="2" destOrd="0" presId="urn:microsoft.com/office/officeart/2005/8/layout/hList1"/>
    <dgm:cxn modelId="{85FEB54F-3C87-4D0C-B9DE-0E46E49B335E}" type="presParOf" srcId="{6F6F6A38-5F50-45FD-BC52-7F9044056D1C}" destId="{6B21F8BE-AE09-4EAF-B322-B940B2C3DF89}" srcOrd="0" destOrd="0" presId="urn:microsoft.com/office/officeart/2005/8/layout/hList1"/>
    <dgm:cxn modelId="{33686718-3A2F-4489-82CD-F4BC43394BE6}" type="presParOf" srcId="{6F6F6A38-5F50-45FD-BC52-7F9044056D1C}" destId="{E2D61639-672C-4603-9E2A-099562441BF1}" srcOrd="1" destOrd="0" presId="urn:microsoft.com/office/officeart/2005/8/layout/hList1"/>
    <dgm:cxn modelId="{836FA7BE-5B0B-46E2-8DB8-B8F991D39588}" type="presParOf" srcId="{F5C0F61C-BB1E-4DB7-8845-EAD29BB613AA}" destId="{0CB3368A-FEAA-41F1-AA51-79B250C45ED2}" srcOrd="3" destOrd="0" presId="urn:microsoft.com/office/officeart/2005/8/layout/hList1"/>
    <dgm:cxn modelId="{A33458D7-D7FB-44AB-9F79-AB51597C2E9D}" type="presParOf" srcId="{F5C0F61C-BB1E-4DB7-8845-EAD29BB613AA}" destId="{F762BD87-59B9-4F07-B2C4-FE2F4A4F68EE}" srcOrd="4" destOrd="0" presId="urn:microsoft.com/office/officeart/2005/8/layout/hList1"/>
    <dgm:cxn modelId="{21B44028-63D1-4A93-9BF4-4E2136D4E18B}" type="presParOf" srcId="{F762BD87-59B9-4F07-B2C4-FE2F4A4F68EE}" destId="{C385F561-6377-46FD-950F-949401433D1D}" srcOrd="0" destOrd="0" presId="urn:microsoft.com/office/officeart/2005/8/layout/hList1"/>
    <dgm:cxn modelId="{B3F0EA90-9818-492A-B886-D78691D9F3F9}" type="presParOf" srcId="{F762BD87-59B9-4F07-B2C4-FE2F4A4F68EE}" destId="{19EE554E-FFC4-4851-80A4-799B13915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92C4BA50-C559-4844-955F-FDF88CB91744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D54324BA-C69D-4586-990D-7DBD98A9DB30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List1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Rural Tourism</a:t>
          </a:r>
          <a:endParaRPr lang="en-IE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 custT="1"/>
      <dgm:spPr/>
      <dgm:t>
        <a:bodyPr/>
        <a:lstStyle/>
        <a:p>
          <a:pPr rtl="0"/>
          <a:r>
            <a:rPr lang="en-I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Rural Youth</a:t>
          </a:r>
          <a:endParaRPr lang="en-IE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Biodiversity</a:t>
          </a:r>
          <a:endParaRPr lang="en-IE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074B308D-CEE7-406B-B0B9-0140E8436EC7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US" sz="1900" dirty="0" smtClean="0"/>
            <a:t>Awareness raising and practical guidance </a:t>
          </a:r>
          <a:endParaRPr lang="en-IE" sz="1900" dirty="0"/>
        </a:p>
      </dgm:t>
    </dgm:pt>
    <dgm:pt modelId="{3CED6D00-AB90-4AF6-BA88-5F8BB97BE7D2}" type="parTrans" cxnId="{45DA5B15-12D2-4CDE-A41E-694EFAB36D31}">
      <dgm:prSet/>
      <dgm:spPr/>
      <dgm:t>
        <a:bodyPr/>
        <a:lstStyle/>
        <a:p>
          <a:endParaRPr lang="en-IE"/>
        </a:p>
      </dgm:t>
    </dgm:pt>
    <dgm:pt modelId="{8592C18E-0FCF-416F-9A23-8710548920B1}" type="sibTrans" cxnId="{45DA5B15-12D2-4CDE-A41E-694EFAB36D31}">
      <dgm:prSet/>
      <dgm:spPr/>
      <dgm:t>
        <a:bodyPr/>
        <a:lstStyle/>
        <a:p>
          <a:endParaRPr lang="en-IE"/>
        </a:p>
      </dgm:t>
    </dgm:pt>
    <dgm:pt modelId="{4DC8867C-A33E-4688-9DB4-299C6E442694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n-US" sz="2000" dirty="0" smtClean="0"/>
            <a:t>Youth clubs/cafés</a:t>
          </a:r>
          <a:endParaRPr lang="en-IE" sz="2000" dirty="0"/>
        </a:p>
      </dgm:t>
    </dgm:pt>
    <dgm:pt modelId="{60354118-BB93-40AB-A66B-E0E40EB92D98}" type="parTrans" cxnId="{4E155AE9-47BF-43AE-BFB8-84D79359B6AC}">
      <dgm:prSet/>
      <dgm:spPr/>
      <dgm:t>
        <a:bodyPr/>
        <a:lstStyle/>
        <a:p>
          <a:endParaRPr lang="en-IE"/>
        </a:p>
      </dgm:t>
    </dgm:pt>
    <dgm:pt modelId="{CC52C5B5-9A1F-4245-9D18-DDE5D22B17D2}" type="sibTrans" cxnId="{4E155AE9-47BF-43AE-BFB8-84D79359B6AC}">
      <dgm:prSet/>
      <dgm:spPr/>
      <dgm:t>
        <a:bodyPr/>
        <a:lstStyle/>
        <a:p>
          <a:endParaRPr lang="en-IE"/>
        </a:p>
      </dgm:t>
    </dgm:pt>
    <dgm:pt modelId="{3F7BD309-013C-49B8-8E25-D14D293CD503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US" sz="2000" dirty="0" smtClean="0"/>
            <a:t>Studies to explore the tourism potential</a:t>
          </a:r>
          <a:endParaRPr lang="en-IE" sz="2000" dirty="0"/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D20EC65E-D917-42F1-91EA-8F4522EF7BAE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Marketing initiatives</a:t>
          </a:r>
          <a:endParaRPr lang="en-IE" sz="2000" dirty="0"/>
        </a:p>
      </dgm:t>
    </dgm:pt>
    <dgm:pt modelId="{9E10FE30-CB4A-47E5-BCCA-B781B0DB7DA0}" type="parTrans" cxnId="{3667D94E-340E-4C8E-ADEF-52772390A3D8}">
      <dgm:prSet/>
      <dgm:spPr/>
      <dgm:t>
        <a:bodyPr/>
        <a:lstStyle/>
        <a:p>
          <a:endParaRPr lang="en-IE"/>
        </a:p>
      </dgm:t>
    </dgm:pt>
    <dgm:pt modelId="{73D49C25-CA4E-4C7A-A921-A761756966D5}" type="sibTrans" cxnId="{3667D94E-340E-4C8E-ADEF-52772390A3D8}">
      <dgm:prSet/>
      <dgm:spPr/>
      <dgm:t>
        <a:bodyPr/>
        <a:lstStyle/>
        <a:p>
          <a:endParaRPr lang="en-IE"/>
        </a:p>
      </dgm:t>
    </dgm:pt>
    <dgm:pt modelId="{20C441C2-C095-4748-ABAE-2D521E3EC02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Creation of tourism hubs</a:t>
          </a:r>
          <a:endParaRPr lang="en-IE" sz="2000" dirty="0"/>
        </a:p>
      </dgm:t>
    </dgm:pt>
    <dgm:pt modelId="{C5D038E5-7222-447D-BE3D-43E4DEED41C6}" type="parTrans" cxnId="{EEF20F6A-B0D0-4CD3-9B01-34796A8D4F00}">
      <dgm:prSet/>
      <dgm:spPr/>
      <dgm:t>
        <a:bodyPr/>
        <a:lstStyle/>
        <a:p>
          <a:endParaRPr lang="en-IE"/>
        </a:p>
      </dgm:t>
    </dgm:pt>
    <dgm:pt modelId="{84FA64D7-D980-48E8-BF89-3277D21E4677}" type="sibTrans" cxnId="{EEF20F6A-B0D0-4CD3-9B01-34796A8D4F00}">
      <dgm:prSet/>
      <dgm:spPr/>
      <dgm:t>
        <a:bodyPr/>
        <a:lstStyle/>
        <a:p>
          <a:endParaRPr lang="en-IE"/>
        </a:p>
      </dgm:t>
    </dgm:pt>
    <dgm:pt modelId="{197ADD94-C225-4F8F-8495-780CFB86E648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Historic and heritage-based tourism</a:t>
          </a:r>
          <a:endParaRPr lang="en-IE" sz="2000" dirty="0"/>
        </a:p>
      </dgm:t>
    </dgm:pt>
    <dgm:pt modelId="{069862EE-AE56-4FBA-BFC5-34D4E712D52A}" type="parTrans" cxnId="{15123D96-00B4-4205-A026-0562F5D3A1EA}">
      <dgm:prSet/>
      <dgm:spPr/>
      <dgm:t>
        <a:bodyPr/>
        <a:lstStyle/>
        <a:p>
          <a:endParaRPr lang="en-IE"/>
        </a:p>
      </dgm:t>
    </dgm:pt>
    <dgm:pt modelId="{4BDA9781-378C-48EE-98BB-F3829F96613B}" type="sibTrans" cxnId="{15123D96-00B4-4205-A026-0562F5D3A1EA}">
      <dgm:prSet/>
      <dgm:spPr/>
      <dgm:t>
        <a:bodyPr/>
        <a:lstStyle/>
        <a:p>
          <a:endParaRPr lang="en-IE"/>
        </a:p>
      </dgm:t>
    </dgm:pt>
    <dgm:pt modelId="{1BADDC71-7DA5-4863-9F14-25BE141F3DA2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2000" dirty="0" smtClean="0"/>
            <a:t>Amenity and leisure facilities - trails</a:t>
          </a:r>
          <a:endParaRPr lang="en-IE" sz="2000" dirty="0"/>
        </a:p>
      </dgm:t>
    </dgm:pt>
    <dgm:pt modelId="{B07233B9-2A25-4F0E-92E2-5AF80A928483}" type="parTrans" cxnId="{9284E368-C959-43F6-991C-42B34E31BC52}">
      <dgm:prSet/>
      <dgm:spPr/>
      <dgm:t>
        <a:bodyPr/>
        <a:lstStyle/>
        <a:p>
          <a:endParaRPr lang="en-IE"/>
        </a:p>
      </dgm:t>
    </dgm:pt>
    <dgm:pt modelId="{74C4376D-58AE-4B16-9316-68EB9FB15321}" type="sibTrans" cxnId="{9284E368-C959-43F6-991C-42B34E31BC52}">
      <dgm:prSet/>
      <dgm:spPr/>
      <dgm:t>
        <a:bodyPr/>
        <a:lstStyle/>
        <a:p>
          <a:endParaRPr lang="en-IE"/>
        </a:p>
      </dgm:t>
    </dgm:pt>
    <dgm:pt modelId="{A491E280-23C0-4DEF-8028-B9763E7F3FE4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n-US" sz="2000" dirty="0" smtClean="0"/>
            <a:t>Sports/recreation facilities </a:t>
          </a:r>
          <a:endParaRPr lang="en-IE" sz="2000" dirty="0"/>
        </a:p>
      </dgm:t>
    </dgm:pt>
    <dgm:pt modelId="{D94C6759-6A48-4D1E-B385-434A613E783A}" type="parTrans" cxnId="{6731BA67-9962-4B8F-9934-D53AAE49CC19}">
      <dgm:prSet/>
      <dgm:spPr/>
      <dgm:t>
        <a:bodyPr/>
        <a:lstStyle/>
        <a:p>
          <a:endParaRPr lang="en-IE"/>
        </a:p>
      </dgm:t>
    </dgm:pt>
    <dgm:pt modelId="{724667B6-E37A-4E89-B171-2048088D6004}" type="sibTrans" cxnId="{6731BA67-9962-4B8F-9934-D53AAE49CC19}">
      <dgm:prSet/>
      <dgm:spPr/>
      <dgm:t>
        <a:bodyPr/>
        <a:lstStyle/>
        <a:p>
          <a:endParaRPr lang="en-IE"/>
        </a:p>
      </dgm:t>
    </dgm:pt>
    <dgm:pt modelId="{F284103D-2B1B-40F0-8EA9-37DA5920E00F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n-US" sz="2000" dirty="0" smtClean="0"/>
            <a:t>Arts-based projects</a:t>
          </a:r>
          <a:endParaRPr lang="en-IE" sz="2000" dirty="0"/>
        </a:p>
      </dgm:t>
    </dgm:pt>
    <dgm:pt modelId="{7AC87105-B9DF-42C3-A1A0-395BAD106B44}" type="parTrans" cxnId="{4E769EA9-12E9-4142-A241-919959DE0FE0}">
      <dgm:prSet/>
      <dgm:spPr/>
      <dgm:t>
        <a:bodyPr/>
        <a:lstStyle/>
        <a:p>
          <a:endParaRPr lang="en-IE"/>
        </a:p>
      </dgm:t>
    </dgm:pt>
    <dgm:pt modelId="{848265EC-6AF8-454F-AC80-299F7ACAB50A}" type="sibTrans" cxnId="{4E769EA9-12E9-4142-A241-919959DE0FE0}">
      <dgm:prSet/>
      <dgm:spPr/>
      <dgm:t>
        <a:bodyPr/>
        <a:lstStyle/>
        <a:p>
          <a:endParaRPr lang="en-IE"/>
        </a:p>
      </dgm:t>
    </dgm:pt>
    <dgm:pt modelId="{B992C5AD-C8BD-4DD9-8A4C-6FB091502294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117CDF41-2DFD-49EA-9D8B-C2E43AE24720}" type="parTrans" cxnId="{B6FBE482-47DA-4C33-9CF7-6EAB221B87EF}">
      <dgm:prSet/>
      <dgm:spPr/>
      <dgm:t>
        <a:bodyPr/>
        <a:lstStyle/>
        <a:p>
          <a:endParaRPr lang="en-IE"/>
        </a:p>
      </dgm:t>
    </dgm:pt>
    <dgm:pt modelId="{820BCEE4-08BC-4B4E-A5A5-E9772DA16AB9}" type="sibTrans" cxnId="{B6FBE482-47DA-4C33-9CF7-6EAB221B87EF}">
      <dgm:prSet/>
      <dgm:spPr/>
      <dgm:t>
        <a:bodyPr/>
        <a:lstStyle/>
        <a:p>
          <a:endParaRPr lang="en-IE"/>
        </a:p>
      </dgm:t>
    </dgm:pt>
    <dgm:pt modelId="{6BA7F201-E1AC-4B63-8AFA-D7945847823F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CEE4B4F8-C5FC-4748-81B7-C658AA48308C}" type="parTrans" cxnId="{59641935-034D-4BB6-87CB-DD7C9D79B2ED}">
      <dgm:prSet/>
      <dgm:spPr/>
      <dgm:t>
        <a:bodyPr/>
        <a:lstStyle/>
        <a:p>
          <a:endParaRPr lang="en-IE"/>
        </a:p>
      </dgm:t>
    </dgm:pt>
    <dgm:pt modelId="{81B147FE-071C-4631-9499-A52213992FBE}" type="sibTrans" cxnId="{59641935-034D-4BB6-87CB-DD7C9D79B2ED}">
      <dgm:prSet/>
      <dgm:spPr/>
      <dgm:t>
        <a:bodyPr/>
        <a:lstStyle/>
        <a:p>
          <a:endParaRPr lang="en-IE"/>
        </a:p>
      </dgm:t>
    </dgm:pt>
    <dgm:pt modelId="{D1E67E2C-8F61-42B3-9117-A5845A6A44B0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9EE44AC9-DD82-4C4B-8D08-22C7E18F19C3}" type="parTrans" cxnId="{C85C86BD-8877-4A9A-8D81-964B1B6D1CEC}">
      <dgm:prSet/>
      <dgm:spPr/>
      <dgm:t>
        <a:bodyPr/>
        <a:lstStyle/>
        <a:p>
          <a:endParaRPr lang="en-IE"/>
        </a:p>
      </dgm:t>
    </dgm:pt>
    <dgm:pt modelId="{D2D1EAA9-7743-44DD-8AE6-D8E7C49461D0}" type="sibTrans" cxnId="{C85C86BD-8877-4A9A-8D81-964B1B6D1CEC}">
      <dgm:prSet/>
      <dgm:spPr/>
      <dgm:t>
        <a:bodyPr/>
        <a:lstStyle/>
        <a:p>
          <a:endParaRPr lang="en-IE"/>
        </a:p>
      </dgm:t>
    </dgm:pt>
    <dgm:pt modelId="{7B3A4840-DFCB-4A34-828D-0DB0A6D4B6CE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US" sz="1900" dirty="0" smtClean="0"/>
            <a:t>Establishment of nature corridors, habitat creation and planting of native species</a:t>
          </a:r>
          <a:endParaRPr lang="en-IE" sz="1900" dirty="0"/>
        </a:p>
      </dgm:t>
    </dgm:pt>
    <dgm:pt modelId="{D544927C-F4E2-4A90-BB64-255CE5B381EB}" type="parTrans" cxnId="{1715866E-64F2-49F8-8CDB-F03DF035F66A}">
      <dgm:prSet/>
      <dgm:spPr/>
      <dgm:t>
        <a:bodyPr/>
        <a:lstStyle/>
        <a:p>
          <a:endParaRPr lang="en-IE"/>
        </a:p>
      </dgm:t>
    </dgm:pt>
    <dgm:pt modelId="{36987E07-553C-4C8E-BEAC-688CE06D417E}" type="sibTrans" cxnId="{1715866E-64F2-49F8-8CDB-F03DF035F66A}">
      <dgm:prSet/>
      <dgm:spPr/>
      <dgm:t>
        <a:bodyPr/>
        <a:lstStyle/>
        <a:p>
          <a:endParaRPr lang="en-IE"/>
        </a:p>
      </dgm:t>
    </dgm:pt>
    <dgm:pt modelId="{815E5D91-D236-48B0-9499-EDAE9AA3737F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IE" sz="1900" dirty="0" smtClean="0"/>
            <a:t>Feasibility studies -</a:t>
          </a:r>
          <a:endParaRPr lang="en-IE" sz="1900" dirty="0"/>
        </a:p>
      </dgm:t>
    </dgm:pt>
    <dgm:pt modelId="{20D597FD-27F8-43D3-86E7-1352C758A51E}" type="parTrans" cxnId="{8B8AD781-AAD8-4370-BDFD-47FB0848CC7C}">
      <dgm:prSet/>
      <dgm:spPr/>
      <dgm:t>
        <a:bodyPr/>
        <a:lstStyle/>
        <a:p>
          <a:endParaRPr lang="en-IE"/>
        </a:p>
      </dgm:t>
    </dgm:pt>
    <dgm:pt modelId="{637DA593-D590-4A1D-B354-70FB00A1E303}" type="sibTrans" cxnId="{8B8AD781-AAD8-4370-BDFD-47FB0848CC7C}">
      <dgm:prSet/>
      <dgm:spPr/>
      <dgm:t>
        <a:bodyPr/>
        <a:lstStyle/>
        <a:p>
          <a:endParaRPr lang="en-IE"/>
        </a:p>
      </dgm:t>
    </dgm:pt>
    <dgm:pt modelId="{49D916D1-D7DE-4F89-BC78-343CF5FD6D29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809B5C9F-ADA1-4685-90E2-4511D1FA9858}" type="parTrans" cxnId="{168C72E4-7C05-4E83-95A4-9D742DD247B3}">
      <dgm:prSet/>
      <dgm:spPr/>
      <dgm:t>
        <a:bodyPr/>
        <a:lstStyle/>
        <a:p>
          <a:endParaRPr lang="en-IE"/>
        </a:p>
      </dgm:t>
    </dgm:pt>
    <dgm:pt modelId="{2CBF93A0-3854-4964-AACE-A881FAA1B8B8}" type="sibTrans" cxnId="{168C72E4-7C05-4E83-95A4-9D742DD247B3}">
      <dgm:prSet/>
      <dgm:spPr/>
      <dgm:t>
        <a:bodyPr/>
        <a:lstStyle/>
        <a:p>
          <a:endParaRPr lang="en-IE"/>
        </a:p>
      </dgm:t>
    </dgm:pt>
    <dgm:pt modelId="{B8CFEEC9-3D64-4288-84AA-11D7ABC41FD2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A1C4B684-2FAD-47C4-B6E7-C47753628EC0}" type="parTrans" cxnId="{74C02AA9-5B9F-482A-884B-F4C0AC469A13}">
      <dgm:prSet/>
      <dgm:spPr/>
      <dgm:t>
        <a:bodyPr/>
        <a:lstStyle/>
        <a:p>
          <a:endParaRPr lang="en-IE"/>
        </a:p>
      </dgm:t>
    </dgm:pt>
    <dgm:pt modelId="{7CE18E3B-45DB-464A-A547-F1DB62DADF8E}" type="sibTrans" cxnId="{74C02AA9-5B9F-482A-884B-F4C0AC469A13}">
      <dgm:prSet/>
      <dgm:spPr/>
      <dgm:t>
        <a:bodyPr/>
        <a:lstStyle/>
        <a:p>
          <a:endParaRPr lang="en-IE"/>
        </a:p>
      </dgm:t>
    </dgm:pt>
    <dgm:pt modelId="{6EDB1802-9923-4690-B038-49BF574A0884}">
      <dgm:prSet custT="1"/>
      <dgm:spPr/>
      <dgm:t>
        <a:bodyPr/>
        <a:lstStyle/>
        <a:p>
          <a:pPr rtl="0">
            <a:lnSpc>
              <a:spcPct val="90000"/>
            </a:lnSpc>
          </a:pPr>
          <a:r>
            <a:rPr lang="en-IE" sz="2000" dirty="0" smtClean="0"/>
            <a:t>Leadership development</a:t>
          </a:r>
          <a:endParaRPr lang="en-IE" sz="2000" dirty="0"/>
        </a:p>
      </dgm:t>
    </dgm:pt>
    <dgm:pt modelId="{8E5B3021-4FCC-4351-92D1-B4CE6EE29AFF}" type="parTrans" cxnId="{88385244-3D66-408F-BBE8-B773A69C43DE}">
      <dgm:prSet/>
      <dgm:spPr/>
      <dgm:t>
        <a:bodyPr/>
        <a:lstStyle/>
        <a:p>
          <a:endParaRPr lang="en-IE"/>
        </a:p>
      </dgm:t>
    </dgm:pt>
    <dgm:pt modelId="{5E78F0E7-6172-4844-B4F2-DBFBF062FF3E}" type="sibTrans" cxnId="{88385244-3D66-408F-BBE8-B773A69C43DE}">
      <dgm:prSet/>
      <dgm:spPr/>
      <dgm:t>
        <a:bodyPr/>
        <a:lstStyle/>
        <a:p>
          <a:endParaRPr lang="en-IE"/>
        </a:p>
      </dgm:t>
    </dgm:pt>
    <dgm:pt modelId="{104792E7-ECB2-490A-A92B-6DC779924A30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2000" dirty="0"/>
        </a:p>
      </dgm:t>
    </dgm:pt>
    <dgm:pt modelId="{710F569E-4EED-4581-9538-C3CC6AD88A8F}" type="parTrans" cxnId="{760EF2CC-AE16-4E4C-B2D9-9973E9FF7BEB}">
      <dgm:prSet/>
      <dgm:spPr/>
      <dgm:t>
        <a:bodyPr/>
        <a:lstStyle/>
        <a:p>
          <a:endParaRPr lang="en-IE"/>
        </a:p>
      </dgm:t>
    </dgm:pt>
    <dgm:pt modelId="{B9B01C57-8824-4B7B-8CE2-0D7EC2201D44}" type="sibTrans" cxnId="{760EF2CC-AE16-4E4C-B2D9-9973E9FF7BEB}">
      <dgm:prSet/>
      <dgm:spPr/>
      <dgm:t>
        <a:bodyPr/>
        <a:lstStyle/>
        <a:p>
          <a:endParaRPr lang="en-IE"/>
        </a:p>
      </dgm:t>
    </dgm:pt>
    <dgm:pt modelId="{1EEA0952-401D-4A33-A0AB-C2891828A3DD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US" sz="1900" dirty="0" smtClean="0"/>
            <a:t>Upgrading of parks and river walks</a:t>
          </a:r>
          <a:endParaRPr lang="en-IE" sz="1900" dirty="0"/>
        </a:p>
      </dgm:t>
    </dgm:pt>
    <dgm:pt modelId="{7902665C-EFBD-405E-BE36-9BB5B7B349C5}" type="parTrans" cxnId="{32DC38EE-11CA-4D5F-871A-6C6777C71C35}">
      <dgm:prSet/>
      <dgm:spPr/>
      <dgm:t>
        <a:bodyPr/>
        <a:lstStyle/>
        <a:p>
          <a:endParaRPr lang="en-IE"/>
        </a:p>
      </dgm:t>
    </dgm:pt>
    <dgm:pt modelId="{C8B05FB5-66A0-40B8-9243-FDB947A98B2D}" type="sibTrans" cxnId="{32DC38EE-11CA-4D5F-871A-6C6777C71C35}">
      <dgm:prSet/>
      <dgm:spPr/>
      <dgm:t>
        <a:bodyPr/>
        <a:lstStyle/>
        <a:p>
          <a:endParaRPr lang="en-IE"/>
        </a:p>
      </dgm:t>
    </dgm:pt>
    <dgm:pt modelId="{9497D646-EEC3-486C-8253-D7FED966EF13}">
      <dgm:prSet custT="1"/>
      <dgm:spPr/>
      <dgm:t>
        <a:bodyPr anchor="b"/>
        <a:lstStyle/>
        <a:p>
          <a:pPr rtl="0">
            <a:lnSpc>
              <a:spcPct val="90000"/>
            </a:lnSpc>
          </a:pPr>
          <a:r>
            <a:rPr lang="en-IE" sz="1900" dirty="0" smtClean="0"/>
            <a:t>Gardens &amp; Allotments</a:t>
          </a:r>
          <a:endParaRPr lang="en-IE" sz="1900" dirty="0"/>
        </a:p>
      </dgm:t>
    </dgm:pt>
    <dgm:pt modelId="{0A8DD504-7012-4886-9DD3-BB86372CB973}" type="parTrans" cxnId="{B8353FBF-6D7A-4CCD-B876-C51C007C118D}">
      <dgm:prSet/>
      <dgm:spPr/>
      <dgm:t>
        <a:bodyPr/>
        <a:lstStyle/>
        <a:p>
          <a:endParaRPr lang="en-IE"/>
        </a:p>
      </dgm:t>
    </dgm:pt>
    <dgm:pt modelId="{603CD20F-8717-4E9A-B062-E15B3622C3FD}" type="sibTrans" cxnId="{B8353FBF-6D7A-4CCD-B876-C51C007C118D}">
      <dgm:prSet/>
      <dgm:spPr/>
      <dgm:t>
        <a:bodyPr/>
        <a:lstStyle/>
        <a:p>
          <a:endParaRPr lang="en-IE"/>
        </a:p>
      </dgm:t>
    </dgm:pt>
    <dgm:pt modelId="{F5C0F61C-BB1E-4DB7-8845-EAD29BB613AA}" type="pres">
      <dgm:prSet presAssocID="{BB1570F1-FC79-489F-8BA0-893A17C148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8FCB3B1-DC87-4F56-B44D-10CE6009E21D}" type="pres">
      <dgm:prSet presAssocID="{B84B301C-1B1A-49D0-A2DB-4432A92ACC9B}" presName="composite" presStyleCnt="0"/>
      <dgm:spPr/>
      <dgm:t>
        <a:bodyPr/>
        <a:lstStyle/>
        <a:p>
          <a:endParaRPr lang="en-IE"/>
        </a:p>
      </dgm:t>
    </dgm:pt>
    <dgm:pt modelId="{68B52610-EE28-4718-8D13-BCE86B3DA44D}" type="pres">
      <dgm:prSet presAssocID="{B84B301C-1B1A-49D0-A2DB-4432A92ACC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6BDD135-8C28-491F-83D0-0C6A031C99A7}" type="pres">
      <dgm:prSet presAssocID="{B84B301C-1B1A-49D0-A2DB-4432A92ACC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795C6F-45A5-4EB7-8B38-22DED685B712}" type="pres">
      <dgm:prSet presAssocID="{7DADE6A4-3ED3-4B68-87D6-7BD87175E1EC}" presName="space" presStyleCnt="0"/>
      <dgm:spPr/>
      <dgm:t>
        <a:bodyPr/>
        <a:lstStyle/>
        <a:p>
          <a:endParaRPr lang="en-IE"/>
        </a:p>
      </dgm:t>
    </dgm:pt>
    <dgm:pt modelId="{6F6F6A38-5F50-45FD-BC52-7F9044056D1C}" type="pres">
      <dgm:prSet presAssocID="{30AD2500-86AF-41D4-A57C-3354FEB15CB1}" presName="composite" presStyleCnt="0"/>
      <dgm:spPr/>
      <dgm:t>
        <a:bodyPr/>
        <a:lstStyle/>
        <a:p>
          <a:endParaRPr lang="en-IE"/>
        </a:p>
      </dgm:t>
    </dgm:pt>
    <dgm:pt modelId="{6B21F8BE-AE09-4EAF-B322-B940B2C3DF89}" type="pres">
      <dgm:prSet presAssocID="{30AD2500-86AF-41D4-A57C-3354FEB15C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D61639-672C-4603-9E2A-099562441BF1}" type="pres">
      <dgm:prSet presAssocID="{30AD2500-86AF-41D4-A57C-3354FEB15C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3368A-FEAA-41F1-AA51-79B250C45ED2}" type="pres">
      <dgm:prSet presAssocID="{AE50E66E-2E29-4880-BE8A-203F5A257717}" presName="space" presStyleCnt="0"/>
      <dgm:spPr/>
      <dgm:t>
        <a:bodyPr/>
        <a:lstStyle/>
        <a:p>
          <a:endParaRPr lang="en-IE"/>
        </a:p>
      </dgm:t>
    </dgm:pt>
    <dgm:pt modelId="{F762BD87-59B9-4F07-B2C4-FE2F4A4F68EE}" type="pres">
      <dgm:prSet presAssocID="{9896A25B-0C31-4E2E-870E-A4F0E52F90B4}" presName="composite" presStyleCnt="0"/>
      <dgm:spPr/>
      <dgm:t>
        <a:bodyPr/>
        <a:lstStyle/>
        <a:p>
          <a:endParaRPr lang="en-IE"/>
        </a:p>
      </dgm:t>
    </dgm:pt>
    <dgm:pt modelId="{C385F561-6377-46FD-950F-949401433D1D}" type="pres">
      <dgm:prSet presAssocID="{9896A25B-0C31-4E2E-870E-A4F0E52F90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EE554E-FFC4-4851-80A4-799B139155EE}" type="pres">
      <dgm:prSet presAssocID="{9896A25B-0C31-4E2E-870E-A4F0E52F90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86CA7F3-175D-4C32-B181-F13ABC0FA529}" type="presOf" srcId="{D1E67E2C-8F61-42B3-9117-A5845A6A44B0}" destId="{E2D61639-672C-4603-9E2A-099562441BF1}" srcOrd="0" destOrd="4" presId="urn:microsoft.com/office/officeart/2005/8/layout/hList1"/>
    <dgm:cxn modelId="{ABC631DC-2E2F-4C67-8DD9-777E6BA5DB03}" type="presOf" srcId="{9497D646-EEC3-486C-8253-D7FED966EF13}" destId="{19EE554E-FFC4-4851-80A4-799B139155EE}" srcOrd="0" destOrd="4" presId="urn:microsoft.com/office/officeart/2005/8/layout/hList1"/>
    <dgm:cxn modelId="{74C02AA9-5B9F-482A-884B-F4C0AC469A13}" srcId="{30AD2500-86AF-41D4-A57C-3354FEB15CB1}" destId="{B8CFEEC9-3D64-4288-84AA-11D7ABC41FD2}" srcOrd="8" destOrd="0" parTransId="{A1C4B684-2FAD-47C4-B6E7-C47753628EC0}" sibTransId="{7CE18E3B-45DB-464A-A547-F1DB62DADF8E}"/>
    <dgm:cxn modelId="{15123D96-00B4-4205-A026-0562F5D3A1EA}" srcId="{B84B301C-1B1A-49D0-A2DB-4432A92ACC9B}" destId="{197ADD94-C225-4F8F-8495-780CFB86E648}" srcOrd="3" destOrd="0" parTransId="{069862EE-AE56-4FBA-BFC5-34D4E712D52A}" sibTransId="{4BDA9781-378C-48EE-98BB-F3829F96613B}"/>
    <dgm:cxn modelId="{45DA5B15-12D2-4CDE-A41E-694EFAB36D31}" srcId="{9896A25B-0C31-4E2E-870E-A4F0E52F90B4}" destId="{074B308D-CEE7-406B-B0B9-0140E8436EC7}" srcOrd="2" destOrd="0" parTransId="{3CED6D00-AB90-4AF6-BA88-5F8BB97BE7D2}" sibTransId="{8592C18E-0FCF-416F-9A23-8710548920B1}"/>
    <dgm:cxn modelId="{9C241E51-574D-4411-AF43-AB15903C4302}" srcId="{BB1570F1-FC79-489F-8BA0-893A17C1480C}" destId="{9896A25B-0C31-4E2E-870E-A4F0E52F90B4}" srcOrd="2" destOrd="0" parTransId="{17C29AFD-DD51-4C8C-877C-D7E30322E915}" sibTransId="{DC7B1E81-C8B0-4B04-BC04-2AC18D7D65DC}"/>
    <dgm:cxn modelId="{B8353FBF-6D7A-4CCD-B876-C51C007C118D}" srcId="{9896A25B-0C31-4E2E-870E-A4F0E52F90B4}" destId="{9497D646-EEC3-486C-8253-D7FED966EF13}" srcOrd="4" destOrd="0" parTransId="{0A8DD504-7012-4886-9DD3-BB86372CB973}" sibTransId="{603CD20F-8717-4E9A-B062-E15B3622C3FD}"/>
    <dgm:cxn modelId="{3AC80FE5-EB00-4385-B7AD-97FE6FD293B3}" type="presOf" srcId="{1BADDC71-7DA5-4863-9F14-25BE141F3DA2}" destId="{B6BDD135-8C28-491F-83D0-0C6A031C99A7}" srcOrd="0" destOrd="4" presId="urn:microsoft.com/office/officeart/2005/8/layout/hList1"/>
    <dgm:cxn modelId="{168C72E4-7C05-4E83-95A4-9D742DD247B3}" srcId="{30AD2500-86AF-41D4-A57C-3354FEB15CB1}" destId="{49D916D1-D7DE-4F89-BC78-343CF5FD6D29}" srcOrd="9" destOrd="0" parTransId="{809B5C9F-ADA1-4685-90E2-4511D1FA9858}" sibTransId="{2CBF93A0-3854-4964-AACE-A881FAA1B8B8}"/>
    <dgm:cxn modelId="{72657586-6CC9-42B1-B049-535FFA574926}" type="presOf" srcId="{20C441C2-C095-4748-ABAE-2D521E3EC022}" destId="{B6BDD135-8C28-491F-83D0-0C6A031C99A7}" srcOrd="0" destOrd="2" presId="urn:microsoft.com/office/officeart/2005/8/layout/hList1"/>
    <dgm:cxn modelId="{BFDEF84B-BC7D-406D-BA7A-69D02946C060}" type="presOf" srcId="{B8CFEEC9-3D64-4288-84AA-11D7ABC41FD2}" destId="{E2D61639-672C-4603-9E2A-099562441BF1}" srcOrd="0" destOrd="8" presId="urn:microsoft.com/office/officeart/2005/8/layout/hList1"/>
    <dgm:cxn modelId="{B6FBE482-47DA-4C33-9CF7-6EAB221B87EF}" srcId="{30AD2500-86AF-41D4-A57C-3354FEB15CB1}" destId="{B992C5AD-C8BD-4DD9-8A4C-6FB091502294}" srcOrd="0" destOrd="0" parTransId="{117CDF41-2DFD-49EA-9D8B-C2E43AE24720}" sibTransId="{820BCEE4-08BC-4B4E-A5A5-E9772DA16AB9}"/>
    <dgm:cxn modelId="{9284E368-C959-43F6-991C-42B34E31BC52}" srcId="{B84B301C-1B1A-49D0-A2DB-4432A92ACC9B}" destId="{1BADDC71-7DA5-4863-9F14-25BE141F3DA2}" srcOrd="4" destOrd="0" parTransId="{B07233B9-2A25-4F0E-92E2-5AF80A928483}" sibTransId="{74C4376D-58AE-4B16-9316-68EB9FB15321}"/>
    <dgm:cxn modelId="{3667D94E-340E-4C8E-ADEF-52772390A3D8}" srcId="{B84B301C-1B1A-49D0-A2DB-4432A92ACC9B}" destId="{D20EC65E-D917-42F1-91EA-8F4522EF7BAE}" srcOrd="1" destOrd="0" parTransId="{9E10FE30-CB4A-47E5-BCCA-B781B0DB7DA0}" sibTransId="{73D49C25-CA4E-4C7A-A921-A761756966D5}"/>
    <dgm:cxn modelId="{07C7FAA2-CB1A-4542-951D-04C336D00D9D}" srcId="{BB1570F1-FC79-489F-8BA0-893A17C1480C}" destId="{30AD2500-86AF-41D4-A57C-3354FEB15CB1}" srcOrd="1" destOrd="0" parTransId="{9A0B0993-92B8-4DE0-B23C-D73FA422B68D}" sibTransId="{AE50E66E-2E29-4880-BE8A-203F5A257717}"/>
    <dgm:cxn modelId="{03D46767-9FE8-4691-8936-C399CEF50FFB}" type="presOf" srcId="{074B308D-CEE7-406B-B0B9-0140E8436EC7}" destId="{19EE554E-FFC4-4851-80A4-799B139155EE}" srcOrd="0" destOrd="2" presId="urn:microsoft.com/office/officeart/2005/8/layout/hList1"/>
    <dgm:cxn modelId="{8B8AD781-AAD8-4370-BDFD-47FB0848CC7C}" srcId="{9896A25B-0C31-4E2E-870E-A4F0E52F90B4}" destId="{815E5D91-D236-48B0-9499-EDAE9AA3737F}" srcOrd="0" destOrd="0" parTransId="{20D597FD-27F8-43D3-86E7-1352C758A51E}" sibTransId="{637DA593-D590-4A1D-B354-70FB00A1E303}"/>
    <dgm:cxn modelId="{A42EE7D0-93D8-4A25-B0BC-FDE4DB99A150}" type="presOf" srcId="{30AD2500-86AF-41D4-A57C-3354FEB15CB1}" destId="{6B21F8BE-AE09-4EAF-B322-B940B2C3DF89}" srcOrd="0" destOrd="0" presId="urn:microsoft.com/office/officeart/2005/8/layout/hList1"/>
    <dgm:cxn modelId="{88385244-3D66-408F-BBE8-B773A69C43DE}" srcId="{30AD2500-86AF-41D4-A57C-3354FEB15CB1}" destId="{6EDB1802-9923-4690-B038-49BF574A0884}" srcOrd="7" destOrd="0" parTransId="{8E5B3021-4FCC-4351-92D1-B4CE6EE29AFF}" sibTransId="{5E78F0E7-6172-4844-B4F2-DBFBF062FF3E}"/>
    <dgm:cxn modelId="{5A161629-77FD-4410-8F4D-9F5B5807FB0B}" type="presOf" srcId="{815E5D91-D236-48B0-9499-EDAE9AA3737F}" destId="{19EE554E-FFC4-4851-80A4-799B139155EE}" srcOrd="0" destOrd="0" presId="urn:microsoft.com/office/officeart/2005/8/layout/hList1"/>
    <dgm:cxn modelId="{A8FC6344-007D-4A3C-A335-65C55389783F}" type="presOf" srcId="{B84B301C-1B1A-49D0-A2DB-4432A92ACC9B}" destId="{68B52610-EE28-4718-8D13-BCE86B3DA44D}" srcOrd="0" destOrd="0" presId="urn:microsoft.com/office/officeart/2005/8/layout/hList1"/>
    <dgm:cxn modelId="{CEA80D5A-3E7B-43D4-BAAC-CB767ECF3CA7}" type="presOf" srcId="{197ADD94-C225-4F8F-8495-780CFB86E648}" destId="{B6BDD135-8C28-491F-83D0-0C6A031C99A7}" srcOrd="0" destOrd="3" presId="urn:microsoft.com/office/officeart/2005/8/layout/hList1"/>
    <dgm:cxn modelId="{1715866E-64F2-49F8-8CDB-F03DF035F66A}" srcId="{9896A25B-0C31-4E2E-870E-A4F0E52F90B4}" destId="{7B3A4840-DFCB-4A34-828D-0DB0A6D4B6CE}" srcOrd="3" destOrd="0" parTransId="{D544927C-F4E2-4A90-BB64-255CE5B381EB}" sibTransId="{36987E07-553C-4C8E-BEAC-688CE06D417E}"/>
    <dgm:cxn modelId="{4E769EA9-12E9-4142-A241-919959DE0FE0}" srcId="{30AD2500-86AF-41D4-A57C-3354FEB15CB1}" destId="{F284103D-2B1B-40F0-8EA9-37DA5920E00F}" srcOrd="5" destOrd="0" parTransId="{7AC87105-B9DF-42C3-A1A0-395BAD106B44}" sibTransId="{848265EC-6AF8-454F-AC80-299F7ACAB50A}"/>
    <dgm:cxn modelId="{7C910098-238D-460C-B13F-874D8F0D4C89}" type="presOf" srcId="{49D916D1-D7DE-4F89-BC78-343CF5FD6D29}" destId="{E2D61639-672C-4603-9E2A-099562441BF1}" srcOrd="0" destOrd="9" presId="urn:microsoft.com/office/officeart/2005/8/layout/hList1"/>
    <dgm:cxn modelId="{3A4B62C9-FD6C-4DDD-867E-5E7FED78AC7C}" type="presOf" srcId="{3F7BD309-013C-49B8-8E25-D14D293CD503}" destId="{B6BDD135-8C28-491F-83D0-0C6A031C99A7}" srcOrd="0" destOrd="0" presId="urn:microsoft.com/office/officeart/2005/8/layout/hList1"/>
    <dgm:cxn modelId="{C85C86BD-8877-4A9A-8D81-964B1B6D1CEC}" srcId="{30AD2500-86AF-41D4-A57C-3354FEB15CB1}" destId="{D1E67E2C-8F61-42B3-9117-A5845A6A44B0}" srcOrd="4" destOrd="0" parTransId="{9EE44AC9-DD82-4C4B-8D08-22C7E18F19C3}" sibTransId="{D2D1EAA9-7743-44DD-8AE6-D8E7C49461D0}"/>
    <dgm:cxn modelId="{8C7D8A9F-C5BD-4596-B30C-28E6F8DEEACE}" type="presOf" srcId="{4DC8867C-A33E-4688-9DB4-299C6E442694}" destId="{E2D61639-672C-4603-9E2A-099562441BF1}" srcOrd="0" destOrd="1" presId="urn:microsoft.com/office/officeart/2005/8/layout/hList1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EEF20F6A-B0D0-4CD3-9B01-34796A8D4F00}" srcId="{B84B301C-1B1A-49D0-A2DB-4432A92ACC9B}" destId="{20C441C2-C095-4748-ABAE-2D521E3EC022}" srcOrd="2" destOrd="0" parTransId="{C5D038E5-7222-447D-BE3D-43E4DEED41C6}" sibTransId="{84FA64D7-D980-48E8-BF89-3277D21E4677}"/>
    <dgm:cxn modelId="{18C3905F-AF23-48AA-861F-47101064FC37}" type="presOf" srcId="{D20EC65E-D917-42F1-91EA-8F4522EF7BAE}" destId="{B6BDD135-8C28-491F-83D0-0C6A031C99A7}" srcOrd="0" destOrd="1" presId="urn:microsoft.com/office/officeart/2005/8/layout/hList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6731BA67-9962-4B8F-9934-D53AAE49CC19}" srcId="{30AD2500-86AF-41D4-A57C-3354FEB15CB1}" destId="{A491E280-23C0-4DEF-8028-B9763E7F3FE4}" srcOrd="3" destOrd="0" parTransId="{D94C6759-6A48-4D1E-B385-434A613E783A}" sibTransId="{724667B6-E37A-4E89-B171-2048088D6004}"/>
    <dgm:cxn modelId="{DF857F49-E915-41A6-8377-66358603F094}" type="presOf" srcId="{BB1570F1-FC79-489F-8BA0-893A17C1480C}" destId="{F5C0F61C-BB1E-4DB7-8845-EAD29BB613AA}" srcOrd="0" destOrd="0" presId="urn:microsoft.com/office/officeart/2005/8/layout/hList1"/>
    <dgm:cxn modelId="{9014D4E3-CEF1-4FE5-8E05-1532E2B64F51}" type="presOf" srcId="{9896A25B-0C31-4E2E-870E-A4F0E52F90B4}" destId="{C385F561-6377-46FD-950F-949401433D1D}" srcOrd="0" destOrd="0" presId="urn:microsoft.com/office/officeart/2005/8/layout/hList1"/>
    <dgm:cxn modelId="{4E155AE9-47BF-43AE-BFB8-84D79359B6AC}" srcId="{30AD2500-86AF-41D4-A57C-3354FEB15CB1}" destId="{4DC8867C-A33E-4688-9DB4-299C6E442694}" srcOrd="1" destOrd="0" parTransId="{60354118-BB93-40AB-A66B-E0E40EB92D98}" sibTransId="{CC52C5B5-9A1F-4245-9D18-DDE5D22B17D2}"/>
    <dgm:cxn modelId="{D5E09016-E871-41FE-AB99-AD9F8586474B}" type="presOf" srcId="{B992C5AD-C8BD-4DD9-8A4C-6FB091502294}" destId="{E2D61639-672C-4603-9E2A-099562441BF1}" srcOrd="0" destOrd="0" presId="urn:microsoft.com/office/officeart/2005/8/layout/hList1"/>
    <dgm:cxn modelId="{6E41ED61-F9F5-45E9-AF30-362B6ABD0082}" type="presOf" srcId="{104792E7-ECB2-490A-A92B-6DC779924A30}" destId="{E2D61639-672C-4603-9E2A-099562441BF1}" srcOrd="0" destOrd="6" presId="urn:microsoft.com/office/officeart/2005/8/layout/hList1"/>
    <dgm:cxn modelId="{28697860-ACE7-4876-BB3E-B7E056F907CC}" type="presOf" srcId="{6EDB1802-9923-4690-B038-49BF574A0884}" destId="{E2D61639-672C-4603-9E2A-099562441BF1}" srcOrd="0" destOrd="7" presId="urn:microsoft.com/office/officeart/2005/8/layout/hList1"/>
    <dgm:cxn modelId="{B059489E-8D24-4437-8F44-FB3C5772481E}" type="presOf" srcId="{F284103D-2B1B-40F0-8EA9-37DA5920E00F}" destId="{E2D61639-672C-4603-9E2A-099562441BF1}" srcOrd="0" destOrd="5" presId="urn:microsoft.com/office/officeart/2005/8/layout/hList1"/>
    <dgm:cxn modelId="{760EF2CC-AE16-4E4C-B2D9-9973E9FF7BEB}" srcId="{30AD2500-86AF-41D4-A57C-3354FEB15CB1}" destId="{104792E7-ECB2-490A-A92B-6DC779924A30}" srcOrd="6" destOrd="0" parTransId="{710F569E-4EED-4581-9538-C3CC6AD88A8F}" sibTransId="{B9B01C57-8824-4B7B-8CE2-0D7EC2201D44}"/>
    <dgm:cxn modelId="{59641935-034D-4BB6-87CB-DD7C9D79B2ED}" srcId="{30AD2500-86AF-41D4-A57C-3354FEB15CB1}" destId="{6BA7F201-E1AC-4B63-8AFA-D7945847823F}" srcOrd="2" destOrd="0" parTransId="{CEE4B4F8-C5FC-4748-81B7-C658AA48308C}" sibTransId="{81B147FE-071C-4631-9499-A52213992FBE}"/>
    <dgm:cxn modelId="{216C6775-8238-428F-9720-A81F5FCA4E1A}" type="presOf" srcId="{1EEA0952-401D-4A33-A0AB-C2891828A3DD}" destId="{19EE554E-FFC4-4851-80A4-799B139155EE}" srcOrd="0" destOrd="1" presId="urn:microsoft.com/office/officeart/2005/8/layout/hList1"/>
    <dgm:cxn modelId="{9BC590C9-C452-49EB-BC78-582A23404BD8}" type="presOf" srcId="{7B3A4840-DFCB-4A34-828D-0DB0A6D4B6CE}" destId="{19EE554E-FFC4-4851-80A4-799B139155EE}" srcOrd="0" destOrd="3" presId="urn:microsoft.com/office/officeart/2005/8/layout/hList1"/>
    <dgm:cxn modelId="{18C98097-BC98-426C-96DB-BC1C65E01227}" type="presOf" srcId="{A491E280-23C0-4DEF-8028-B9763E7F3FE4}" destId="{E2D61639-672C-4603-9E2A-099562441BF1}" srcOrd="0" destOrd="3" presId="urn:microsoft.com/office/officeart/2005/8/layout/hList1"/>
    <dgm:cxn modelId="{32DC38EE-11CA-4D5F-871A-6C6777C71C35}" srcId="{9896A25B-0C31-4E2E-870E-A4F0E52F90B4}" destId="{1EEA0952-401D-4A33-A0AB-C2891828A3DD}" srcOrd="1" destOrd="0" parTransId="{7902665C-EFBD-405E-BE36-9BB5B7B349C5}" sibTransId="{C8B05FB5-66A0-40B8-9243-FDB947A98B2D}"/>
    <dgm:cxn modelId="{2FE35FA7-30DA-47F9-AEC4-E9A0E00795B6}" type="presOf" srcId="{6BA7F201-E1AC-4B63-8AFA-D7945847823F}" destId="{E2D61639-672C-4603-9E2A-099562441BF1}" srcOrd="0" destOrd="2" presId="urn:microsoft.com/office/officeart/2005/8/layout/hList1"/>
    <dgm:cxn modelId="{1C3F408F-D9EF-48A6-A590-E5F5B38FA7DC}" type="presParOf" srcId="{F5C0F61C-BB1E-4DB7-8845-EAD29BB613AA}" destId="{88FCB3B1-DC87-4F56-B44D-10CE6009E21D}" srcOrd="0" destOrd="0" presId="urn:microsoft.com/office/officeart/2005/8/layout/hList1"/>
    <dgm:cxn modelId="{5FED836C-7F1E-4B97-8152-6F9B1E96F492}" type="presParOf" srcId="{88FCB3B1-DC87-4F56-B44D-10CE6009E21D}" destId="{68B52610-EE28-4718-8D13-BCE86B3DA44D}" srcOrd="0" destOrd="0" presId="urn:microsoft.com/office/officeart/2005/8/layout/hList1"/>
    <dgm:cxn modelId="{E3D0E130-1CAA-4F59-88C5-F25A20DEC397}" type="presParOf" srcId="{88FCB3B1-DC87-4F56-B44D-10CE6009E21D}" destId="{B6BDD135-8C28-491F-83D0-0C6A031C99A7}" srcOrd="1" destOrd="0" presId="urn:microsoft.com/office/officeart/2005/8/layout/hList1"/>
    <dgm:cxn modelId="{35193643-38E8-41A6-8BA4-039AC15672F3}" type="presParOf" srcId="{F5C0F61C-BB1E-4DB7-8845-EAD29BB613AA}" destId="{E1795C6F-45A5-4EB7-8B38-22DED685B712}" srcOrd="1" destOrd="0" presId="urn:microsoft.com/office/officeart/2005/8/layout/hList1"/>
    <dgm:cxn modelId="{869E6C22-2864-4904-9F0D-F8A411DFC918}" type="presParOf" srcId="{F5C0F61C-BB1E-4DB7-8845-EAD29BB613AA}" destId="{6F6F6A38-5F50-45FD-BC52-7F9044056D1C}" srcOrd="2" destOrd="0" presId="urn:microsoft.com/office/officeart/2005/8/layout/hList1"/>
    <dgm:cxn modelId="{A8E46EEC-8EA3-4372-8977-2FDCA0E39A45}" type="presParOf" srcId="{6F6F6A38-5F50-45FD-BC52-7F9044056D1C}" destId="{6B21F8BE-AE09-4EAF-B322-B940B2C3DF89}" srcOrd="0" destOrd="0" presId="urn:microsoft.com/office/officeart/2005/8/layout/hList1"/>
    <dgm:cxn modelId="{EB99822A-2C15-4929-9F2F-EE0832762057}" type="presParOf" srcId="{6F6F6A38-5F50-45FD-BC52-7F9044056D1C}" destId="{E2D61639-672C-4603-9E2A-099562441BF1}" srcOrd="1" destOrd="0" presId="urn:microsoft.com/office/officeart/2005/8/layout/hList1"/>
    <dgm:cxn modelId="{6137F903-51EB-41B4-A0E5-B80BE1FB96CC}" type="presParOf" srcId="{F5C0F61C-BB1E-4DB7-8845-EAD29BB613AA}" destId="{0CB3368A-FEAA-41F1-AA51-79B250C45ED2}" srcOrd="3" destOrd="0" presId="urn:microsoft.com/office/officeart/2005/8/layout/hList1"/>
    <dgm:cxn modelId="{A811280B-1DF4-4F7A-9C19-3E9371DBBB81}" type="presParOf" srcId="{F5C0F61C-BB1E-4DB7-8845-EAD29BB613AA}" destId="{F762BD87-59B9-4F07-B2C4-FE2F4A4F68EE}" srcOrd="4" destOrd="0" presId="urn:microsoft.com/office/officeart/2005/8/layout/hList1"/>
    <dgm:cxn modelId="{69878BA6-A3EF-4580-AE3A-4E31EA7A0C9F}" type="presParOf" srcId="{F762BD87-59B9-4F07-B2C4-FE2F4A4F68EE}" destId="{C385F561-6377-46FD-950F-949401433D1D}" srcOrd="0" destOrd="0" presId="urn:microsoft.com/office/officeart/2005/8/layout/hList1"/>
    <dgm:cxn modelId="{28AFFC48-A4C2-4965-8761-A9BB16942C65}" type="presParOf" srcId="{F762BD87-59B9-4F07-B2C4-FE2F4A4F68EE}" destId="{19EE554E-FFC4-4851-80A4-799B13915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79B06-1307-4EA5-9408-D503B235099F}">
      <dsp:nvSpPr>
        <dsp:cNvPr id="0" name=""/>
        <dsp:cNvSpPr/>
      </dsp:nvSpPr>
      <dsp:spPr>
        <a:xfrm rot="16200000">
          <a:off x="1224136" y="-1224136"/>
          <a:ext cx="1728192" cy="4176464"/>
        </a:xfrm>
        <a:prstGeom prst="round1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alpha val="9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alpha val="9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Specific sub-regional areas</a:t>
          </a:r>
          <a:endParaRPr lang="en-IE" sz="3500" kern="1200" dirty="0"/>
        </a:p>
      </dsp:txBody>
      <dsp:txXfrm rot="5400000">
        <a:off x="0" y="0"/>
        <a:ext cx="4176464" cy="1296144"/>
      </dsp:txXfrm>
    </dsp:sp>
    <dsp:sp modelId="{4B119B1D-9AE9-44ED-949A-B60B77E2A48E}">
      <dsp:nvSpPr>
        <dsp:cNvPr id="0" name=""/>
        <dsp:cNvSpPr/>
      </dsp:nvSpPr>
      <dsp:spPr>
        <a:xfrm>
          <a:off x="4176464" y="0"/>
          <a:ext cx="4176464" cy="1728192"/>
        </a:xfrm>
        <a:prstGeom prst="round1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63000"/>
              </a:schemeClr>
            </a:gs>
            <a:gs pos="30000">
              <a:schemeClr val="accent4">
                <a:alpha val="90000"/>
                <a:hueOff val="0"/>
                <a:satOff val="0"/>
                <a:lumOff val="0"/>
                <a:alphaOff val="-13333"/>
                <a:shade val="90000"/>
                <a:satMod val="110000"/>
              </a:schemeClr>
            </a:gs>
            <a:gs pos="45000">
              <a:schemeClr val="accent4">
                <a:alpha val="90000"/>
                <a:hueOff val="0"/>
                <a:satOff val="0"/>
                <a:lumOff val="0"/>
                <a:alphaOff val="-13333"/>
                <a:shade val="100000"/>
                <a:satMod val="118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13333"/>
                <a:shade val="100000"/>
                <a:satMod val="118000"/>
              </a:schemeClr>
            </a:gs>
            <a:gs pos="73000">
              <a:schemeClr val="accent4">
                <a:alpha val="90000"/>
                <a:hueOff val="0"/>
                <a:satOff val="0"/>
                <a:lumOff val="0"/>
                <a:alphaOff val="-13333"/>
                <a:shade val="90000"/>
                <a:satMod val="11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alpha val="90000"/>
              <a:hueOff val="0"/>
              <a:satOff val="0"/>
              <a:lumOff val="0"/>
              <a:alphaOff val="-13333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Led by Local Action Groups (LAGs)</a:t>
          </a:r>
          <a:endParaRPr lang="en-IE" sz="3500" kern="1200" dirty="0"/>
        </a:p>
      </dsp:txBody>
      <dsp:txXfrm>
        <a:off x="4176464" y="0"/>
        <a:ext cx="4176464" cy="1296144"/>
      </dsp:txXfrm>
    </dsp:sp>
    <dsp:sp modelId="{AA483D1F-FDAB-4985-B1C3-3F405A92599D}">
      <dsp:nvSpPr>
        <dsp:cNvPr id="0" name=""/>
        <dsp:cNvSpPr/>
      </dsp:nvSpPr>
      <dsp:spPr>
        <a:xfrm rot="10800000">
          <a:off x="72002" y="1728192"/>
          <a:ext cx="4176464" cy="1728192"/>
        </a:xfrm>
        <a:prstGeom prst="round1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63000"/>
              </a:schemeClr>
            </a:gs>
            <a:gs pos="30000">
              <a:schemeClr val="accent4">
                <a:alpha val="90000"/>
                <a:hueOff val="0"/>
                <a:satOff val="0"/>
                <a:lumOff val="0"/>
                <a:alphaOff val="-26667"/>
                <a:shade val="90000"/>
                <a:satMod val="110000"/>
              </a:schemeClr>
            </a:gs>
            <a:gs pos="45000">
              <a:schemeClr val="accent4">
                <a:alpha val="90000"/>
                <a:hueOff val="0"/>
                <a:satOff val="0"/>
                <a:lumOff val="0"/>
                <a:alphaOff val="-26667"/>
                <a:shade val="100000"/>
                <a:satMod val="118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26667"/>
                <a:shade val="100000"/>
                <a:satMod val="118000"/>
              </a:schemeClr>
            </a:gs>
            <a:gs pos="73000">
              <a:schemeClr val="accent4">
                <a:alpha val="90000"/>
                <a:hueOff val="0"/>
                <a:satOff val="0"/>
                <a:lumOff val="0"/>
                <a:alphaOff val="-26667"/>
                <a:shade val="90000"/>
                <a:satMod val="11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alpha val="90000"/>
              <a:hueOff val="0"/>
              <a:satOff val="0"/>
              <a:lumOff val="0"/>
              <a:alphaOff val="-26667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Local Development Strategies</a:t>
          </a:r>
          <a:endParaRPr lang="en-IE" sz="3500" kern="1200" dirty="0"/>
        </a:p>
      </dsp:txBody>
      <dsp:txXfrm rot="10800000">
        <a:off x="72002" y="2160239"/>
        <a:ext cx="4176464" cy="1296144"/>
      </dsp:txXfrm>
    </dsp:sp>
    <dsp:sp modelId="{7C216884-FB96-48B6-B46A-5E2E83BC3297}">
      <dsp:nvSpPr>
        <dsp:cNvPr id="0" name=""/>
        <dsp:cNvSpPr/>
      </dsp:nvSpPr>
      <dsp:spPr>
        <a:xfrm rot="5400000">
          <a:off x="5400600" y="504055"/>
          <a:ext cx="1728192" cy="4176464"/>
        </a:xfrm>
        <a:prstGeom prst="round1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63000"/>
              </a:schemeClr>
            </a:gs>
            <a:gs pos="30000">
              <a:schemeClr val="accent4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  <a:gs pos="45000">
              <a:schemeClr val="accent4">
                <a:alpha val="90000"/>
                <a:hueOff val="0"/>
                <a:satOff val="0"/>
                <a:lumOff val="0"/>
                <a:alphaOff val="-40000"/>
                <a:shade val="100000"/>
                <a:satMod val="118000"/>
              </a:schemeClr>
            </a:gs>
            <a:gs pos="55000">
              <a:schemeClr val="accent4">
                <a:alpha val="90000"/>
                <a:hueOff val="0"/>
                <a:satOff val="0"/>
                <a:lumOff val="0"/>
                <a:alphaOff val="-40000"/>
                <a:shade val="100000"/>
                <a:satMod val="118000"/>
              </a:schemeClr>
            </a:gs>
            <a:gs pos="73000">
              <a:schemeClr val="accent4">
                <a:alpha val="90000"/>
                <a:hueOff val="0"/>
                <a:satOff val="0"/>
                <a:lumOff val="0"/>
                <a:alphaOff val="-40000"/>
                <a:shade val="90000"/>
                <a:satMod val="11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alpha val="90000"/>
              <a:hueOff val="0"/>
              <a:satOff val="0"/>
              <a:lumOff val="0"/>
              <a:alphaOff val="-4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Targeted Funding – </a:t>
          </a:r>
          <a:r>
            <a:rPr lang="en-US" sz="2400" kern="1200" dirty="0" smtClean="0"/>
            <a:t>local needs and potential</a:t>
          </a:r>
          <a:endParaRPr lang="en-IE" sz="2400" kern="1200" dirty="0"/>
        </a:p>
      </dsp:txBody>
      <dsp:txXfrm rot="-5400000">
        <a:off x="4176464" y="2160239"/>
        <a:ext cx="4176464" cy="1296144"/>
      </dsp:txXfrm>
    </dsp:sp>
    <dsp:sp modelId="{047357BA-75CD-4B66-85B9-ABAA0A71C46A}">
      <dsp:nvSpPr>
        <dsp:cNvPr id="0" name=""/>
        <dsp:cNvSpPr/>
      </dsp:nvSpPr>
      <dsp:spPr>
        <a:xfrm>
          <a:off x="936100" y="1296144"/>
          <a:ext cx="6480728" cy="864096"/>
        </a:xfrm>
        <a:prstGeom prst="roundRect">
          <a:avLst/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4">
                <a:tint val="4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4">
                <a:tint val="4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4">
              <a:tint val="4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LEADER </a:t>
          </a:r>
          <a:endParaRPr lang="en-IE" sz="2800" b="1" kern="1200" dirty="0"/>
        </a:p>
      </dsp:txBody>
      <dsp:txXfrm>
        <a:off x="978282" y="1338326"/>
        <a:ext cx="6396364" cy="7797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92A5-7B9B-4EBA-91BA-291CA2338FF0}">
      <dsp:nvSpPr>
        <dsp:cNvPr id="0" name=""/>
        <dsp:cNvSpPr/>
      </dsp:nvSpPr>
      <dsp:spPr>
        <a:xfrm>
          <a:off x="4823754" y="1908679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  <a:gs pos="3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shade val="80000"/>
              <a:alpha val="50000"/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Community/ Voluntary sector. Environmental associations</a:t>
          </a:r>
          <a:endParaRPr lang="en-IE" sz="2200" kern="1200" dirty="0"/>
        </a:p>
      </dsp:txBody>
      <dsp:txXfrm>
        <a:off x="5217974" y="2302898"/>
        <a:ext cx="1903462" cy="1903457"/>
      </dsp:txXfrm>
    </dsp:sp>
    <dsp:sp modelId="{2F9A3058-0DD0-4845-A7AB-4D03608334D6}">
      <dsp:nvSpPr>
        <dsp:cNvPr id="0" name=""/>
        <dsp:cNvSpPr/>
      </dsp:nvSpPr>
      <dsp:spPr>
        <a:xfrm>
          <a:off x="0" y="283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63000"/>
              </a:schemeClr>
            </a:gs>
            <a:gs pos="3000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alpha val="50000"/>
                <a:hueOff val="17559"/>
                <a:satOff val="1410"/>
                <a:lumOff val="426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shade val="80000"/>
              <a:alpha val="50000"/>
              <a:hueOff val="17559"/>
              <a:satOff val="1410"/>
              <a:lumOff val="426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Local State agencies and local authorities</a:t>
          </a:r>
        </a:p>
      </dsp:txBody>
      <dsp:txXfrm>
        <a:off x="394220" y="394502"/>
        <a:ext cx="1903462" cy="1903457"/>
      </dsp:txXfrm>
    </dsp:sp>
    <dsp:sp modelId="{9BDDE3DE-C721-40A8-B835-03A031585E7B}">
      <dsp:nvSpPr>
        <dsp:cNvPr id="0" name=""/>
        <dsp:cNvSpPr/>
      </dsp:nvSpPr>
      <dsp:spPr>
        <a:xfrm>
          <a:off x="2398545" y="56666"/>
          <a:ext cx="3433332" cy="269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63000"/>
              </a:schemeClr>
            </a:gs>
            <a:gs pos="3000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alpha val="50000"/>
                <a:hueOff val="35119"/>
                <a:satOff val="2820"/>
                <a:lumOff val="852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shade val="80000"/>
              <a:alpha val="50000"/>
              <a:hueOff val="35119"/>
              <a:satOff val="2820"/>
              <a:lumOff val="852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Citizens and their local organisations</a:t>
          </a:r>
          <a:endParaRPr lang="en-IE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1345" y="450885"/>
        <a:ext cx="2427732" cy="1903457"/>
      </dsp:txXfrm>
    </dsp:sp>
    <dsp:sp modelId="{DF1388DE-0537-46D5-9803-C931336B19A4}">
      <dsp:nvSpPr>
        <dsp:cNvPr id="0" name=""/>
        <dsp:cNvSpPr/>
      </dsp:nvSpPr>
      <dsp:spPr>
        <a:xfrm>
          <a:off x="1007345" y="1908679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63000"/>
              </a:schemeClr>
            </a:gs>
            <a:gs pos="3000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alpha val="50000"/>
                <a:hueOff val="52678"/>
                <a:satOff val="4230"/>
                <a:lumOff val="1278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shade val="80000"/>
              <a:alpha val="50000"/>
              <a:hueOff val="52678"/>
              <a:satOff val="4230"/>
              <a:lumOff val="1278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Local development bodies</a:t>
          </a:r>
          <a:endParaRPr lang="en-IE" sz="2200" kern="1200" dirty="0"/>
        </a:p>
      </dsp:txBody>
      <dsp:txXfrm>
        <a:off x="1401565" y="2302898"/>
        <a:ext cx="1903462" cy="1903457"/>
      </dsp:txXfrm>
    </dsp:sp>
    <dsp:sp modelId="{62091A35-6957-484A-A261-C25D7D9EFFBE}">
      <dsp:nvSpPr>
        <dsp:cNvPr id="0" name=""/>
        <dsp:cNvSpPr/>
      </dsp:nvSpPr>
      <dsp:spPr>
        <a:xfrm>
          <a:off x="5537697" y="56666"/>
          <a:ext cx="2691902" cy="2691895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63000"/>
              </a:schemeClr>
            </a:gs>
            <a:gs pos="3000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90000"/>
                <a:satMod val="110000"/>
              </a:schemeClr>
            </a:gs>
            <a:gs pos="4500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100000"/>
                <a:satMod val="118000"/>
              </a:schemeClr>
            </a:gs>
            <a:gs pos="5500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100000"/>
                <a:satMod val="118000"/>
              </a:schemeClr>
            </a:gs>
            <a:gs pos="7300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90000"/>
                <a:satMod val="110000"/>
              </a:schemeClr>
            </a:gs>
            <a:gs pos="100000">
              <a:schemeClr val="accent2">
                <a:shade val="80000"/>
                <a:alpha val="50000"/>
                <a:hueOff val="70237"/>
                <a:satOff val="5640"/>
                <a:lumOff val="17040"/>
                <a:alphaOff val="0"/>
                <a:shade val="63000"/>
              </a:schemeClr>
            </a:gs>
          </a:gsLst>
          <a:lin ang="950000" scaled="1"/>
        </a:gradFill>
        <a:ln>
          <a:noFill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accent2">
              <a:shade val="80000"/>
              <a:alpha val="50000"/>
              <a:hueOff val="70237"/>
              <a:satOff val="5640"/>
              <a:lumOff val="1704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Professional organisations and unions e.g. farmers, enterprises</a:t>
          </a:r>
          <a:endParaRPr lang="en-IE" sz="2200" kern="1200" dirty="0"/>
        </a:p>
      </dsp:txBody>
      <dsp:txXfrm>
        <a:off x="5931917" y="450885"/>
        <a:ext cx="1903462" cy="19034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3321" cy="493873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729" y="1"/>
            <a:ext cx="2913321" cy="493873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/>
            </a:lvl1pPr>
          </a:lstStyle>
          <a:p>
            <a:pPr>
              <a:defRPr/>
            </a:pPr>
            <a:fld id="{A6AFB265-1D48-4E48-A298-5825CC3EC38B}" type="datetimeFigureOut">
              <a:rPr lang="en-IE"/>
              <a:pPr>
                <a:defRPr/>
              </a:pPr>
              <a:t>19/04/2016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en-I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305" y="4690189"/>
            <a:ext cx="5380040" cy="4443252"/>
          </a:xfrm>
          <a:prstGeom prst="rect">
            <a:avLst/>
          </a:prstGeom>
        </p:spPr>
        <p:txBody>
          <a:bodyPr vert="horz" lIns="92282" tIns="46141" rIns="92282" bIns="46141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774"/>
            <a:ext cx="2913321" cy="493873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729" y="9378774"/>
            <a:ext cx="2913321" cy="493873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/>
            </a:lvl1pPr>
          </a:lstStyle>
          <a:p>
            <a:pPr>
              <a:defRPr/>
            </a:pPr>
            <a:fld id="{C4BCDCF9-D99F-4DA4-9D1E-43735CD26683}" type="slidenum">
              <a:rPr lang="en-IE"/>
              <a:pPr>
                <a:defRPr/>
              </a:pPr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393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dirty="0" smtClean="0"/>
          </a:p>
          <a:p>
            <a:endParaRPr lang="en-IE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A56B88-36CB-42E2-9D42-E26138EED617}" type="slidenum">
              <a:rPr lang="en-IE" smtClean="0"/>
              <a:pPr eaLnBrk="1" hangingPunct="1"/>
              <a:t>1</a:t>
            </a:fld>
            <a:endParaRPr lang="en-I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I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39982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3943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IE" altLang="en-US" dirty="0" smtClean="0"/>
              <a:t>Maura </a:t>
            </a:r>
            <a:r>
              <a:rPr lang="en-IE" altLang="en-US" dirty="0" err="1" smtClean="0"/>
              <a:t>farrell</a:t>
            </a:r>
            <a:r>
              <a:rPr lang="en-IE" altLang="en-US" smtClean="0"/>
              <a:t> - 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8ADD1-B549-4ACE-994D-DA84A3467DCF}" type="slidenum">
              <a:rPr lang="en-IE" altLang="en-US" smtClean="0"/>
              <a:pPr eaLnBrk="1" hangingPunct="1"/>
              <a:t>14</a:t>
            </a:fld>
            <a:endParaRPr lang="en-IE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424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831E47-1CB5-4283-BDFC-663E5E49581A}" type="slidenum">
              <a:rPr lang="en-IE" smtClean="0"/>
              <a:pPr eaLnBrk="1" hangingPunct="1"/>
              <a:t>2</a:t>
            </a:fld>
            <a:endParaRPr lang="en-I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LEADER is specifically programmed under </a:t>
            </a:r>
            <a:r>
              <a:rPr lang="en-US" b="1" dirty="0" smtClean="0"/>
              <a:t>priority 6: promoting social inclusion, poverty reduction and economic development in rural areas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-Each RDP priority is further defined by a number of specific focus areas. </a:t>
            </a:r>
          </a:p>
          <a:p>
            <a:endParaRPr lang="en-IE" dirty="0" smtClean="0"/>
          </a:p>
          <a:p>
            <a:r>
              <a:rPr lang="en-US" dirty="0" smtClean="0"/>
              <a:t>-Focus Areas for LEADER: Priority 6: </a:t>
            </a:r>
          </a:p>
          <a:p>
            <a:endParaRPr lang="en-IE" dirty="0" smtClean="0"/>
          </a:p>
          <a:p>
            <a:r>
              <a:rPr lang="en-US" dirty="0" smtClean="0"/>
              <a:t>- Facilitating diversification, creation of new small enterprises and job creation; </a:t>
            </a:r>
          </a:p>
          <a:p>
            <a:r>
              <a:rPr lang="en-US" dirty="0" smtClean="0"/>
              <a:t>- Promoting local development in rural areas; </a:t>
            </a:r>
          </a:p>
          <a:p>
            <a:r>
              <a:rPr lang="en-US" dirty="0" smtClean="0"/>
              <a:t>- Enhancing access to, use and quality of ICT in rural areas </a:t>
            </a:r>
            <a:endParaRPr lang="en-IE" dirty="0" smtClean="0"/>
          </a:p>
          <a:p>
            <a:endParaRPr lang="en-IE" dirty="0" smtClean="0"/>
          </a:p>
          <a:p>
            <a:endParaRPr lang="en-US" dirty="0" smtClean="0"/>
          </a:p>
          <a:p>
            <a:endParaRPr lang="en-IE" dirty="0"/>
          </a:p>
          <a:p>
            <a:r>
              <a:rPr lang="en-US" dirty="0"/>
              <a:t>Sub-Regional area was given a </a:t>
            </a:r>
            <a:r>
              <a:rPr lang="en-US" b="1" dirty="0"/>
              <a:t>minimum allocation </a:t>
            </a:r>
            <a:r>
              <a:rPr lang="en-US" dirty="0"/>
              <a:t>of €3 million 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US" dirty="0"/>
              <a:t>measure of </a:t>
            </a:r>
            <a:r>
              <a:rPr lang="en-US" b="1" dirty="0"/>
              <a:t>population density </a:t>
            </a:r>
            <a:r>
              <a:rPr lang="en-US" dirty="0"/>
              <a:t>(county population divided by km2) was used to distribute one half of the remaining fund (€69.5m). 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US" dirty="0"/>
              <a:t>The second half of the remaining fund (€69.5m) was allocated to each county using a </a:t>
            </a:r>
            <a:r>
              <a:rPr lang="en-US" b="1" dirty="0"/>
              <a:t>Resource Allocation Model (RAM). </a:t>
            </a:r>
            <a:r>
              <a:rPr lang="en-US" dirty="0"/>
              <a:t>The model was developed by </a:t>
            </a:r>
            <a:r>
              <a:rPr lang="en-US" dirty="0" err="1"/>
              <a:t>Turtz</a:t>
            </a:r>
            <a:r>
              <a:rPr lang="en-US" dirty="0"/>
              <a:t> </a:t>
            </a:r>
            <a:r>
              <a:rPr lang="en-US" dirty="0" err="1"/>
              <a:t>Haase</a:t>
            </a:r>
            <a:r>
              <a:rPr lang="en-US" dirty="0"/>
              <a:t> using information from the 2011 census and the </a:t>
            </a:r>
            <a:r>
              <a:rPr lang="en-US" dirty="0" err="1"/>
              <a:t>Trutz</a:t>
            </a:r>
            <a:r>
              <a:rPr lang="en-US" dirty="0"/>
              <a:t> </a:t>
            </a:r>
            <a:r>
              <a:rPr lang="en-US" dirty="0" err="1"/>
              <a:t>Haase</a:t>
            </a:r>
            <a:r>
              <a:rPr lang="en-US" dirty="0"/>
              <a:t> deprivation index as a measure of deprivation. The underlying variables of the model include consideration of demographic decline, social class deprivation and </a:t>
            </a:r>
            <a:r>
              <a:rPr lang="en-US" dirty="0" err="1"/>
              <a:t>Labour</a:t>
            </a:r>
            <a:r>
              <a:rPr lang="en-US" dirty="0"/>
              <a:t> Market Deprivation. The model also used CSO area classification to measure the urban-rural spectrum. </a:t>
            </a:r>
          </a:p>
          <a:p>
            <a:endParaRPr lang="en-IE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831E47-1CB5-4283-BDFC-663E5E49581A}" type="slidenum">
              <a:rPr lang="en-IE" smtClean="0"/>
              <a:pPr eaLnBrk="1" hangingPunct="1"/>
              <a:t>3</a:t>
            </a:fld>
            <a:endParaRPr lang="en-I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(d) designed taking into consideration local needs and potential, and shall include innovative features in the local context, networking and, where appropriate, cooperation. </a:t>
            </a:r>
          </a:p>
          <a:p>
            <a:endParaRPr lang="en-US" dirty="0"/>
          </a:p>
          <a:p>
            <a:endParaRPr lang="en-IE" dirty="0" smtClean="0"/>
          </a:p>
          <a:p>
            <a:r>
              <a:rPr lang="en-US" dirty="0"/>
              <a:t>The LEADER approach is based on a distinct methodology and includes the following seven features or specificities: </a:t>
            </a:r>
          </a:p>
          <a:p>
            <a:r>
              <a:rPr lang="en-US" dirty="0"/>
              <a:t>1. Area-based local development strategies; </a:t>
            </a:r>
          </a:p>
          <a:p>
            <a:r>
              <a:rPr lang="en-IE" dirty="0"/>
              <a:t>2. Bottom up approach; </a:t>
            </a:r>
          </a:p>
          <a:p>
            <a:r>
              <a:rPr lang="en-US" dirty="0"/>
              <a:t>3. Public-private partnerships - the LAG; </a:t>
            </a:r>
          </a:p>
          <a:p>
            <a:r>
              <a:rPr lang="en-IE" dirty="0"/>
              <a:t>4. Innovation; </a:t>
            </a:r>
          </a:p>
          <a:p>
            <a:r>
              <a:rPr lang="en-US" dirty="0"/>
              <a:t>5. Integrated and multi-</a:t>
            </a:r>
            <a:r>
              <a:rPr lang="en-US" dirty="0" err="1"/>
              <a:t>sectoral</a:t>
            </a:r>
            <a:r>
              <a:rPr lang="en-US" dirty="0"/>
              <a:t> actions; </a:t>
            </a:r>
          </a:p>
          <a:p>
            <a:r>
              <a:rPr lang="en-IE" dirty="0"/>
              <a:t>6. Networking; </a:t>
            </a:r>
          </a:p>
          <a:p>
            <a:r>
              <a:rPr lang="en-IE" dirty="0"/>
              <a:t>7. Co-operation</a:t>
            </a:r>
          </a:p>
          <a:p>
            <a:endParaRPr lang="en-IE" dirty="0"/>
          </a:p>
          <a:p>
            <a:endParaRPr lang="en-IE" dirty="0"/>
          </a:p>
          <a:p>
            <a:pPr marL="173044" indent="-173044">
              <a:buFontTx/>
              <a:buChar char="-"/>
            </a:pPr>
            <a:r>
              <a:rPr lang="en-IE" dirty="0"/>
              <a:t>€3MILLION EACH</a:t>
            </a:r>
          </a:p>
          <a:p>
            <a:pPr marL="173044" indent="-173044">
              <a:buFontTx/>
              <a:buChar char="-"/>
            </a:pPr>
            <a:r>
              <a:rPr lang="en-IE" dirty="0"/>
              <a:t>Half of rest on basis of population density</a:t>
            </a:r>
          </a:p>
          <a:p>
            <a:pPr marL="173044" indent="-173044">
              <a:buFontTx/>
              <a:buChar char="-"/>
            </a:pPr>
            <a:r>
              <a:rPr lang="en-IE" dirty="0"/>
              <a:t>Remainder on basis of RAM – </a:t>
            </a:r>
            <a:r>
              <a:rPr lang="en-IE" dirty="0" err="1"/>
              <a:t>Trutz</a:t>
            </a:r>
            <a:r>
              <a:rPr lang="en-IE" dirty="0"/>
              <a:t> </a:t>
            </a:r>
            <a:r>
              <a:rPr lang="en-IE" dirty="0" err="1"/>
              <a:t>Haase</a:t>
            </a:r>
            <a:r>
              <a:rPr lang="en-IE" dirty="0"/>
              <a:t> deprivation Index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US" dirty="0"/>
              <a:t>For the purposes of the RDP 2014-2020, rural areas in Ireland are considered to be those areas outside the</a:t>
            </a:r>
          </a:p>
          <a:p>
            <a:r>
              <a:rPr lang="en-US" dirty="0"/>
              <a:t>cities of Dublin, Cork, Limerick, Galway and Waterford.</a:t>
            </a:r>
            <a:endParaRPr lang="en-IE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Sub-Regional area was given a </a:t>
            </a:r>
            <a:r>
              <a:rPr lang="en-US" b="1" dirty="0"/>
              <a:t>minimum allocation </a:t>
            </a:r>
            <a:r>
              <a:rPr lang="en-US" dirty="0"/>
              <a:t>of €3 million 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US" dirty="0"/>
              <a:t>measure of </a:t>
            </a:r>
            <a:r>
              <a:rPr lang="en-US" b="1" dirty="0"/>
              <a:t>population density </a:t>
            </a:r>
            <a:r>
              <a:rPr lang="en-US" dirty="0"/>
              <a:t>(county population divided by km2) was used to distribute one half of the remaining fund (€69.5m). </a:t>
            </a:r>
          </a:p>
          <a:p>
            <a:endParaRPr lang="en-IE" dirty="0" smtClean="0"/>
          </a:p>
          <a:p>
            <a:endParaRPr lang="en-IE" dirty="0"/>
          </a:p>
          <a:p>
            <a:r>
              <a:rPr lang="en-US" dirty="0"/>
              <a:t>The second half of the remaining fund (€69.5m) was allocated to each county using a </a:t>
            </a:r>
            <a:r>
              <a:rPr lang="en-US" b="1" dirty="0"/>
              <a:t>Resource Allocation Model (RAM). </a:t>
            </a:r>
            <a:r>
              <a:rPr lang="en-US" dirty="0"/>
              <a:t>The model was developed by </a:t>
            </a:r>
            <a:r>
              <a:rPr lang="en-US" dirty="0" err="1"/>
              <a:t>Turtz</a:t>
            </a:r>
            <a:r>
              <a:rPr lang="en-US" dirty="0"/>
              <a:t> </a:t>
            </a:r>
            <a:r>
              <a:rPr lang="en-US" dirty="0" err="1"/>
              <a:t>Haase</a:t>
            </a:r>
            <a:r>
              <a:rPr lang="en-US" dirty="0"/>
              <a:t> using information from the 2011 census and the </a:t>
            </a:r>
            <a:r>
              <a:rPr lang="en-US" dirty="0" err="1"/>
              <a:t>Trutz</a:t>
            </a:r>
            <a:r>
              <a:rPr lang="en-US" dirty="0"/>
              <a:t> </a:t>
            </a:r>
            <a:r>
              <a:rPr lang="en-US" dirty="0" err="1"/>
              <a:t>Haase</a:t>
            </a:r>
            <a:r>
              <a:rPr lang="en-US" dirty="0"/>
              <a:t> deprivation index as a measure of deprivation. The underlying variables of the model include consideration of demographic decline, social class deprivation and </a:t>
            </a:r>
            <a:r>
              <a:rPr lang="en-US" dirty="0" err="1"/>
              <a:t>Labour</a:t>
            </a:r>
            <a:r>
              <a:rPr lang="en-US" dirty="0"/>
              <a:t> Market Deprivation. The model also used CSO area classification to measure the urban-rural spectrum.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81214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Composed of </a:t>
            </a:r>
            <a:r>
              <a:rPr lang="en-US" b="1" dirty="0"/>
              <a:t>representatives of public and private local socio-economic interests</a:t>
            </a:r>
            <a:r>
              <a:rPr lang="en-US" dirty="0"/>
              <a:t>, in which, at the decision-making level neither public authorities, as defined in accordance with national rules, nor any single interest group represents more than 49 % of the voting rights; </a:t>
            </a:r>
          </a:p>
          <a:p>
            <a:endParaRPr lang="en-US" dirty="0"/>
          </a:p>
          <a:p>
            <a:r>
              <a:rPr lang="en-US" dirty="0"/>
              <a:t>The tasks of local action groups shall include the following: </a:t>
            </a:r>
          </a:p>
          <a:p>
            <a:r>
              <a:rPr lang="en-US" dirty="0"/>
              <a:t>(a) </a:t>
            </a:r>
            <a:r>
              <a:rPr lang="en-US" b="1" dirty="0"/>
              <a:t>building the capacity of local actors </a:t>
            </a:r>
            <a:r>
              <a:rPr lang="en-US" dirty="0"/>
              <a:t>to develop and implement operations including fostering their project management capabilities; </a:t>
            </a:r>
          </a:p>
          <a:p>
            <a:r>
              <a:rPr lang="en-US" dirty="0"/>
              <a:t>(b) drawing up a </a:t>
            </a:r>
            <a:r>
              <a:rPr lang="en-US" b="1" dirty="0"/>
              <a:t>non-discriminatory and transparent selection procedure </a:t>
            </a:r>
            <a:r>
              <a:rPr lang="en-US" dirty="0"/>
              <a:t>and objective criteria for the selection of operations, which avoid conflicts of interest, ensure that at least 50 % of the votes in selection decisions are cast by partners which are not public authorities, and allow selection by written procedure;</a:t>
            </a:r>
          </a:p>
          <a:p>
            <a:r>
              <a:rPr lang="en-US" dirty="0"/>
              <a:t> (c) ensuring coherence with the community-led local development strategy when selecting operations, by </a:t>
            </a:r>
            <a:r>
              <a:rPr lang="en-US" b="1" dirty="0" err="1"/>
              <a:t>prioritising</a:t>
            </a:r>
            <a:r>
              <a:rPr lang="en-US" b="1" dirty="0"/>
              <a:t> those operations according to their contribution to meeting that strategy's objectives </a:t>
            </a:r>
            <a:r>
              <a:rPr lang="en-US" dirty="0"/>
              <a:t>and targets; </a:t>
            </a:r>
          </a:p>
          <a:p>
            <a:r>
              <a:rPr lang="en-US" dirty="0"/>
              <a:t>(d) preparing and </a:t>
            </a:r>
            <a:r>
              <a:rPr lang="en-US" b="1" dirty="0"/>
              <a:t>publishing calls for proposals</a:t>
            </a:r>
            <a:r>
              <a:rPr lang="en-US" dirty="0"/>
              <a:t> or an ongoing project submission procedure, including defining selection criteria; </a:t>
            </a:r>
          </a:p>
          <a:p>
            <a:r>
              <a:rPr lang="en-US" dirty="0"/>
              <a:t>(e) </a:t>
            </a:r>
            <a:r>
              <a:rPr lang="en-US" b="1" dirty="0"/>
              <a:t>receiving and assessing applications for support</a:t>
            </a:r>
            <a:r>
              <a:rPr lang="en-US" dirty="0"/>
              <a:t>; </a:t>
            </a:r>
          </a:p>
          <a:p>
            <a:r>
              <a:rPr lang="en-US" dirty="0"/>
              <a:t>(f) </a:t>
            </a:r>
            <a:r>
              <a:rPr lang="en-US" b="1" dirty="0"/>
              <a:t>selecting operations and fixing the amount of support </a:t>
            </a:r>
            <a:r>
              <a:rPr lang="en-US" dirty="0"/>
              <a:t>and, where relevant, presenting the proposals to the body responsible for final verification of eligibility before approval; </a:t>
            </a:r>
          </a:p>
          <a:p>
            <a:r>
              <a:rPr lang="en-US" dirty="0"/>
              <a:t>(g) </a:t>
            </a:r>
            <a:r>
              <a:rPr lang="en-US" b="1" dirty="0"/>
              <a:t>monitoring</a:t>
            </a:r>
            <a:r>
              <a:rPr lang="en-US" dirty="0"/>
              <a:t> the implementation of the community-led local development strategy and the operations supported and carrying out specific evaluation activities linked to that strategy. </a:t>
            </a:r>
            <a:endParaRPr lang="en-IE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CD2AB4-AAC8-451B-80E2-E82F169EB7BA}" type="slidenum">
              <a:rPr lang="en-IE" smtClean="0"/>
              <a:pPr eaLnBrk="1" hangingPunct="1"/>
              <a:t>6</a:t>
            </a:fld>
            <a:endParaRPr lang="en-I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794" indent="-28838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530" indent="-23070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943" indent="-23070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6354" indent="-23070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767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9178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0591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2003" indent="-23070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F8ADD1-B549-4ACE-994D-DA84A3467DCF}" type="slidenum">
              <a:rPr lang="en-IE" altLang="en-US" smtClean="0"/>
              <a:pPr eaLnBrk="1" hangingPunct="1"/>
              <a:t>7</a:t>
            </a:fld>
            <a:endParaRPr lang="en-IE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15699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BCDCF9-D99F-4DA4-9D1E-43735CD26683}" type="slidenum">
              <a:rPr lang="en-IE" smtClean="0"/>
              <a:pPr>
                <a:defRPr/>
              </a:pPr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653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40997-38EA-4D1D-8658-EFD8D7965A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03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D3337-0484-41E5-A4EE-22428856790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826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3B228-C093-4C2E-B43F-DD6E1270995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7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9906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229600" cy="46001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AA02C-478D-43E7-B83C-3FBFE6B63A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5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E678A-BFB7-4F93-9369-0C135105269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8481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6DA1-2A6C-43D6-A900-010738E18B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020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49CA-5FEA-4C5B-9EE8-1D2F52E6B8C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29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5B9BE-D9E8-420F-8EE0-75178874F14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73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F93ED-6290-47FE-99F0-390E681421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849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" name="Straight Connector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A4CD5-F97A-480A-8683-F210D98205B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07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D081A-D426-490B-AA56-CAC66801DC0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8802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3344D1-1FBD-402A-AD7B-73DE4DCABA3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1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32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34" name="Picture 7" descr="d16892%5b1%5d-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8" r:id="rId2"/>
    <p:sldLayoutId id="2147483703" r:id="rId3"/>
    <p:sldLayoutId id="2147483699" r:id="rId4"/>
    <p:sldLayoutId id="2147483700" r:id="rId5"/>
    <p:sldLayoutId id="2147483704" r:id="rId6"/>
    <p:sldLayoutId id="2147483705" r:id="rId7"/>
    <p:sldLayoutId id="2147483706" r:id="rId8"/>
    <p:sldLayoutId id="2147483707" r:id="rId9"/>
    <p:sldLayoutId id="2147483701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0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/>
          <a:lstStyle/>
          <a:p>
            <a:r>
              <a:rPr lang="en-US" smtClean="0"/>
              <a:t>3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Rectangle 1"/>
          <p:cNvSpPr>
            <a:spLocks noChangeArrowheads="1"/>
          </p:cNvSpPr>
          <p:nvPr/>
        </p:nvSpPr>
        <p:spPr bwMode="auto">
          <a:xfrm>
            <a:off x="250825" y="1135171"/>
            <a:ext cx="8642350" cy="4278094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Rural Development </a:t>
            </a:r>
            <a:r>
              <a:rPr lang="en-US" altLang="en-US" sz="3000" b="1" dirty="0" err="1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Programme</a:t>
            </a: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/>
            </a:r>
            <a:b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 </a:t>
            </a:r>
            <a:b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Ireland 2014-2020</a:t>
            </a:r>
            <a:b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/>
            </a:r>
            <a:br>
              <a:rPr lang="en-US" altLang="en-US" sz="36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3600" b="1" dirty="0" smtClean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>LEADER</a:t>
            </a: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/>
            </a:r>
            <a:b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  <a:t/>
            </a:r>
            <a:br>
              <a:rPr lang="en-US" altLang="en-US" sz="3000" b="1" dirty="0">
                <a:solidFill>
                  <a:schemeClr val="bg1"/>
                </a:solidFill>
                <a:latin typeface="Bookman Old Style" pitchFamily="18" charset="0"/>
                <a:cs typeface="Calibri" pitchFamily="34" charset="0"/>
              </a:rPr>
            </a:br>
            <a:r>
              <a:rPr lang="en-US" altLang="en-US" sz="2000" b="1" dirty="0">
                <a:solidFill>
                  <a:schemeClr val="accent3"/>
                </a:solidFill>
                <a:latin typeface="Bookman Old Style" pitchFamily="18" charset="0"/>
              </a:rPr>
              <a:t/>
            </a:r>
            <a:br>
              <a:rPr lang="en-US" altLang="en-US" sz="2000" b="1" dirty="0">
                <a:solidFill>
                  <a:schemeClr val="accent3"/>
                </a:solidFill>
                <a:latin typeface="Bookman Old Style" pitchFamily="18" charset="0"/>
              </a:rPr>
            </a:br>
            <a:r>
              <a:rPr lang="en-US" altLang="en-US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Pat Henry</a:t>
            </a:r>
            <a:r>
              <a:rPr lang="en-US" alt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en-US" alt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en-US" altLang="en-US" sz="2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Department of the Environment, Community &amp; Local Government</a:t>
            </a:r>
            <a:endParaRPr lang="en-US" sz="20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5778500"/>
            <a:ext cx="1165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5778500"/>
            <a:ext cx="21494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746750"/>
            <a:ext cx="19669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29713" cy="6477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smtClean="0"/>
              <a:t>2014 - 2020 LEADER Themes &amp; Sub-Themes</a:t>
            </a:r>
            <a:endParaRPr lang="en-GB" sz="2900" smtClean="0">
              <a:solidFill>
                <a:srgbClr val="2A515C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9129713" cy="647700"/>
          </a:xfrm>
          <a:solidFill>
            <a:schemeClr val="bg1"/>
          </a:solidFill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900" smtClean="0"/>
              <a:t>What could you fund? </a:t>
            </a:r>
            <a:endParaRPr lang="en-GB" sz="2900" smtClean="0">
              <a:solidFill>
                <a:srgbClr val="2A515C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98438279"/>
              </p:ext>
            </p:extLst>
          </p:nvPr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9E88E6B-0975-49E1-A23F-991ABA305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How does it work?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8229600" cy="460016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IE" dirty="0" smtClean="0"/>
              <a:t>Targeted and rolling calls for proposals: </a:t>
            </a:r>
            <a:r>
              <a:rPr lang="en-IE" i="1" dirty="0" smtClean="0"/>
              <a:t>Identify priorities</a:t>
            </a:r>
          </a:p>
          <a:p>
            <a:pPr>
              <a:spcAft>
                <a:spcPts val="600"/>
              </a:spcAft>
            </a:pPr>
            <a:r>
              <a:rPr lang="en-IE" dirty="0"/>
              <a:t>Expression of Interest </a:t>
            </a:r>
            <a:r>
              <a:rPr lang="en-IE" dirty="0" smtClean="0"/>
              <a:t>stage followed by Full Application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Animation, including capacity building for potential applicants: </a:t>
            </a:r>
            <a:r>
              <a:rPr lang="en-IE" i="1" dirty="0" smtClean="0"/>
              <a:t>Ensure inclusivity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Administrative checks of applications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Evaluation Committee – Scoring and Recommendations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LAG = Decision makers</a:t>
            </a:r>
          </a:p>
          <a:p>
            <a:pPr>
              <a:spcAft>
                <a:spcPts val="600"/>
              </a:spcAft>
            </a:pPr>
            <a:r>
              <a:rPr lang="en-IE" dirty="0" smtClean="0"/>
              <a:t>Project roll-out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421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/>
          <a:lstStyle/>
          <a:p>
            <a:r>
              <a:rPr lang="en-IE" sz="3500" dirty="0" smtClean="0"/>
              <a:t>Decision Making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060575"/>
            <a:ext cx="8229600" cy="4600575"/>
          </a:xfrm>
        </p:spPr>
        <p:txBody>
          <a:bodyPr/>
          <a:lstStyle/>
          <a:p>
            <a:pPr algn="just"/>
            <a:r>
              <a:rPr lang="en-US" sz="2200" b="1" dirty="0" smtClean="0"/>
              <a:t>Important that the ethos of the LEADER approach is reflected in the decision making processes</a:t>
            </a:r>
          </a:p>
          <a:p>
            <a:pPr algn="just"/>
            <a:endParaRPr lang="en-US" sz="1000" b="1" dirty="0" smtClean="0"/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49% public and 51% private representation on the LAG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At least 50% of the votes in LEADER decisions are cast by partners who are not representing public authorities </a:t>
            </a:r>
          </a:p>
          <a:p>
            <a:pPr lvl="1" algn="just"/>
            <a:r>
              <a:rPr lang="en-IE" sz="2400" dirty="0" smtClean="0">
                <a:solidFill>
                  <a:schemeClr val="tx1"/>
                </a:solidFill>
              </a:rPr>
              <a:t>Conflict of interest must be dealt with </a:t>
            </a:r>
          </a:p>
          <a:p>
            <a:pPr lvl="1" algn="just"/>
            <a:r>
              <a:rPr lang="en-US" sz="2400" dirty="0" smtClean="0">
                <a:solidFill>
                  <a:schemeClr val="tx1"/>
                </a:solidFill>
              </a:rPr>
              <a:t>60% of the LAG membership must vote in order for project decision to be valid</a:t>
            </a:r>
          </a:p>
          <a:p>
            <a:pPr lvl="1" algn="just"/>
            <a:endParaRPr lang="en-IE" sz="2400" dirty="0" smtClean="0"/>
          </a:p>
          <a:p>
            <a:pPr lvl="1" algn="just"/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719138"/>
          </a:xfrm>
        </p:spPr>
        <p:txBody>
          <a:bodyPr/>
          <a:lstStyle/>
          <a:p>
            <a:r>
              <a:rPr lang="en-IE" dirty="0" smtClean="0"/>
              <a:t>Towards Implementation – next steps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205038"/>
            <a:ext cx="8229600" cy="445452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Draft strategies have been received from all 28 regions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17 selected (some subject to provision of additional information) 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Operational in coming weeks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On-going training and capacity building – particularly for Implementing &amp; Financial Partners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National Rural Network:</a:t>
            </a:r>
          </a:p>
          <a:p>
            <a:pPr marL="548958" lvl="1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Identifying and addressing capacity needs of LAGs </a:t>
            </a:r>
          </a:p>
          <a:p>
            <a:pPr marL="548958" lvl="1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Sharing best practice   </a:t>
            </a:r>
          </a:p>
          <a:p>
            <a:pPr marL="548958" lvl="1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Building co-operation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IE" sz="2800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IE" alt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3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20483" name="Content Placeholder 3" descr="1879263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250825" y="1358900"/>
            <a:ext cx="889317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3500" b="1"/>
              <a:t>Any Questions?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250825" y="4365625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altLang="en-US" sz="4000" b="1" i="1">
                <a:latin typeface="Times New Roman" pitchFamily="18" charset="0"/>
                <a:cs typeface="Times New Roman" pitchFamily="18" charset="0"/>
              </a:rPr>
              <a:t>Thank You.</a:t>
            </a:r>
            <a:endParaRPr lang="en-US" altLang="en-US" sz="4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0" dirty="0"/>
              <a:t/>
            </a:r>
            <a:br>
              <a:rPr lang="en-IE" b="0" dirty="0"/>
            </a:br>
            <a:r>
              <a:rPr lang="en-IE" dirty="0"/>
              <a:t>Policy Context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060575"/>
            <a:ext cx="8229600" cy="46005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b="1" dirty="0" smtClean="0"/>
              <a:t>EAFRD – Rural Development </a:t>
            </a:r>
            <a:r>
              <a:rPr lang="en-US" sz="2400" b="1" dirty="0" err="1" smtClean="0"/>
              <a:t>Programme</a:t>
            </a:r>
            <a:r>
              <a:rPr lang="en-US" sz="2400" b="1" dirty="0" smtClean="0"/>
              <a:t> 2014-2020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/>
              <a:t>One of EU Funds in Partnership </a:t>
            </a:r>
            <a:r>
              <a:rPr lang="en-US" altLang="en-US" sz="2400" dirty="0" smtClean="0"/>
              <a:t>Agreement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 smtClean="0"/>
              <a:t>Total </a:t>
            </a:r>
            <a:r>
              <a:rPr lang="en-US" altLang="en-US" sz="2400" dirty="0"/>
              <a:t>Allocation of €4 billion (€2.19 billion from EU</a:t>
            </a:r>
            <a:r>
              <a:rPr lang="en-US" altLang="en-US" sz="2400" dirty="0" smtClean="0"/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/>
              <a:t>7% allocated to LEADER (Minimum 5%)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/>
              <a:t>€250 million for LEADER over 7 years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endParaRPr lang="en-US" altLang="en-US" sz="24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2400" dirty="0"/>
              <a:t>Co-Funded by the Exchequer at 63%/37%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IE" b="0" dirty="0"/>
              <a:t/>
            </a:r>
            <a:br>
              <a:rPr lang="en-IE" b="0" dirty="0"/>
            </a:br>
            <a:r>
              <a:rPr lang="en-IE" dirty="0"/>
              <a:t>Policy Context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060575"/>
            <a:ext cx="8229600" cy="4600575"/>
          </a:xfrm>
        </p:spPr>
        <p:txBody>
          <a:bodyPr/>
          <a:lstStyle/>
          <a:p>
            <a:r>
              <a:rPr lang="en-US" sz="2400" b="1" dirty="0" smtClean="0"/>
              <a:t>Priority 6: Promoting social inclusion, poverty reduction and economic development in rural areas</a:t>
            </a:r>
            <a:r>
              <a:rPr lang="en-US" sz="2400" dirty="0" smtClean="0"/>
              <a:t>.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Facilitating diversification, creation of new small enterprises and job creation;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Promoting local development in rural areas; </a:t>
            </a:r>
          </a:p>
          <a:p>
            <a:pPr lvl="1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Enhancing access to, use and quality of ICT in rural areas</a:t>
            </a:r>
          </a:p>
          <a:p>
            <a:pPr>
              <a:lnSpc>
                <a:spcPct val="150000"/>
              </a:lnSpc>
            </a:pPr>
            <a:r>
              <a:rPr lang="en-US" altLang="en-US" sz="2400" b="1" dirty="0" smtClean="0"/>
              <a:t>Total </a:t>
            </a:r>
            <a:r>
              <a:rPr lang="en-US" altLang="en-US" sz="2400" b="1" dirty="0"/>
              <a:t>LEADER value €250 </a:t>
            </a:r>
            <a:r>
              <a:rPr lang="en-US" altLang="en-US" sz="2400" b="1" dirty="0" smtClean="0"/>
              <a:t>million</a:t>
            </a:r>
          </a:p>
          <a:p>
            <a:pPr lvl="1"/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€220 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million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Regional Areas – divided based on </a:t>
            </a:r>
          </a:p>
          <a:p>
            <a:pPr lvl="1"/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million for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co-operation projects</a:t>
            </a:r>
          </a:p>
          <a:p>
            <a:pPr lvl="1"/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 million for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agri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-food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schemes</a:t>
            </a:r>
          </a:p>
          <a:p>
            <a:pPr lvl="1"/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€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 million for 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REDZ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1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3568" y="1772816"/>
            <a:ext cx="7776864" cy="504056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2400" dirty="0" smtClean="0"/>
              <a:t>Community Led Local </a:t>
            </a:r>
            <a:br>
              <a:rPr lang="en-US" sz="2400" dirty="0" smtClean="0"/>
            </a:br>
            <a:r>
              <a:rPr lang="en-US" sz="2400" dirty="0" smtClean="0"/>
              <a:t>Development (CLLD): Involving citizens at local level</a:t>
            </a:r>
            <a:endParaRPr lang="en-GB" sz="2400" dirty="0" smtClean="0">
              <a:solidFill>
                <a:srgbClr val="2A515C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121519397"/>
              </p:ext>
            </p:extLst>
          </p:nvPr>
        </p:nvGraphicFramePr>
        <p:xfrm>
          <a:off x="539552" y="2492896"/>
          <a:ext cx="8352929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Sub-regional Area Allocation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E" sz="3200" dirty="0" smtClean="0"/>
              <a:t>€220 million allocation </a:t>
            </a:r>
          </a:p>
          <a:p>
            <a:r>
              <a:rPr lang="en-IE" sz="3200" dirty="0" smtClean="0"/>
              <a:t>28 sub-regional areas</a:t>
            </a:r>
          </a:p>
          <a:p>
            <a:r>
              <a:rPr lang="en-IE" sz="3200" dirty="0" smtClean="0"/>
              <a:t>Minimum allocation of €3 million</a:t>
            </a:r>
          </a:p>
          <a:p>
            <a:r>
              <a:rPr lang="en-IE" sz="3200" dirty="0" smtClean="0"/>
              <a:t>Remainder on basis of:</a:t>
            </a:r>
          </a:p>
          <a:p>
            <a:pPr lvl="1"/>
            <a:r>
              <a:rPr lang="en-IE" sz="3200" dirty="0" smtClean="0"/>
              <a:t>Population density</a:t>
            </a:r>
          </a:p>
          <a:p>
            <a:pPr lvl="1"/>
            <a:r>
              <a:rPr lang="en-IE" sz="3200" dirty="0" smtClean="0"/>
              <a:t>Level of deprivation – Resource Allocation Model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2208438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95288" y="908050"/>
            <a:ext cx="8229600" cy="990600"/>
          </a:xfrm>
        </p:spPr>
        <p:txBody>
          <a:bodyPr/>
          <a:lstStyle/>
          <a:p>
            <a:r>
              <a:rPr lang="en-US" altLang="en-US" smtClean="0"/>
              <a:t>What is a LAG?</a:t>
            </a:r>
            <a:endParaRPr lang="en-IE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9686521"/>
              </p:ext>
            </p:extLst>
          </p:nvPr>
        </p:nvGraphicFramePr>
        <p:xfrm>
          <a:off x="468313" y="2060575"/>
          <a:ext cx="8229600" cy="4600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9692A5-7B9B-4EBA-91BA-291CA233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99692A5-7B9B-4EBA-91BA-291CA2338F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99692A5-7B9B-4EBA-91BA-291CA233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99692A5-7B9B-4EBA-91BA-291CA2338F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9A3058-0DD0-4845-A7AB-4D0360833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2F9A3058-0DD0-4845-A7AB-4D0360833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2F9A3058-0DD0-4845-A7AB-4D0360833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F9A3058-0DD0-4845-A7AB-4D0360833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DDE3DE-C721-40A8-B835-03A03158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9BDDE3DE-C721-40A8-B835-03A031585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9BDDE3DE-C721-40A8-B835-03A03158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9BDDE3DE-C721-40A8-B835-03A031585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1388DE-0537-46D5-9803-C931336B1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DF1388DE-0537-46D5-9803-C931336B1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DF1388DE-0537-46D5-9803-C931336B1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DF1388DE-0537-46D5-9803-C931336B1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091A35-6957-484A-A261-C25D7D9EF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2091A35-6957-484A-A261-C25D7D9EFF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2091A35-6957-484A-A261-C25D7D9EF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62091A35-6957-484A-A261-C25D7D9EFF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68313" y="1196975"/>
            <a:ext cx="8229600" cy="719138"/>
          </a:xfrm>
        </p:spPr>
        <p:txBody>
          <a:bodyPr/>
          <a:lstStyle/>
          <a:p>
            <a:r>
              <a:rPr lang="en-IE" dirty="0" smtClean="0"/>
              <a:t>LCDC as the LAG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2205038"/>
            <a:ext cx="8229600" cy="44545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LCDC is one type of LAG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Complies with LAG requirements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GB" dirty="0" smtClean="0"/>
              <a:t>Possible additional membership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Equal decision making power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Joined up, holistic role for LCDC members – ensure proper targeting of supports </a:t>
            </a:r>
          </a:p>
          <a:p>
            <a:pPr marL="274320" indent="-274320" fontAlgn="auto">
              <a:spcAft>
                <a:spcPts val="1200"/>
              </a:spcAft>
              <a:buFont typeface="Wingdings 3"/>
              <a:buChar char=""/>
              <a:defRPr/>
            </a:pPr>
            <a:r>
              <a:rPr lang="en-IE" dirty="0" smtClean="0"/>
              <a:t>Role of Implementing Partner (local development company) and Financial Partner (local authority)  </a:t>
            </a:r>
            <a:endParaRPr lang="en-GB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endParaRPr lang="en-IE" sz="2800" dirty="0" smtClean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IE" alt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39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Local Development Strategy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IE" dirty="0" smtClean="0"/>
              <a:t>LAG governance and procedures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Area profile &amp; Needs analysis (link with LECP)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SWOT and Public Consultation</a:t>
            </a:r>
          </a:p>
          <a:p>
            <a:pPr>
              <a:spcAft>
                <a:spcPts val="1200"/>
              </a:spcAft>
            </a:pPr>
            <a:r>
              <a:rPr lang="en-IE" sz="4000" dirty="0" smtClean="0"/>
              <a:t>Action Plan – </a:t>
            </a:r>
          </a:p>
          <a:p>
            <a:pPr lvl="1">
              <a:spcAft>
                <a:spcPts val="1200"/>
              </a:spcAft>
            </a:pPr>
            <a:r>
              <a:rPr lang="en-IE" dirty="0" smtClean="0"/>
              <a:t>Cornerstone of funding for 2014-2020</a:t>
            </a:r>
          </a:p>
          <a:p>
            <a:pPr lvl="1">
              <a:spcAft>
                <a:spcPts val="1200"/>
              </a:spcAft>
            </a:pPr>
            <a:r>
              <a:rPr lang="en-IE" dirty="0" smtClean="0"/>
              <a:t>Linking LEADER themes with Local objectives</a:t>
            </a:r>
          </a:p>
          <a:p>
            <a:pPr>
              <a:spcAft>
                <a:spcPts val="1200"/>
              </a:spcAft>
            </a:pPr>
            <a:r>
              <a:rPr lang="en-IE" dirty="0" smtClean="0"/>
              <a:t>Financial Plan</a:t>
            </a:r>
          </a:p>
        </p:txBody>
      </p:sp>
    </p:spTree>
    <p:extLst>
      <p:ext uri="{BB962C8B-B14F-4D97-AF65-F5344CB8AC3E}">
        <p14:creationId xmlns:p14="http://schemas.microsoft.com/office/powerpoint/2010/main" val="37313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990600"/>
          </a:xfrm>
        </p:spPr>
        <p:txBody>
          <a:bodyPr/>
          <a:lstStyle/>
          <a:p>
            <a:r>
              <a:rPr lang="en-IE" dirty="0" smtClean="0"/>
              <a:t>Funding Rationale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2276475"/>
            <a:ext cx="90392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1693</TotalTime>
  <Words>1341</Words>
  <Application>Microsoft Office PowerPoint</Application>
  <PresentationFormat>On-screen Show (4:3)</PresentationFormat>
  <Paragraphs>186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3</vt:lpstr>
      <vt:lpstr> Policy Context </vt:lpstr>
      <vt:lpstr> Policy Context </vt:lpstr>
      <vt:lpstr> Community Led Local  Development (CLLD): Involving citizens at local level</vt:lpstr>
      <vt:lpstr>Sub-regional Area Allocation</vt:lpstr>
      <vt:lpstr>What is a LAG?</vt:lpstr>
      <vt:lpstr>LCDC as the LAG</vt:lpstr>
      <vt:lpstr>Local Development Strategy</vt:lpstr>
      <vt:lpstr>Funding Rationale</vt:lpstr>
      <vt:lpstr>2014 - 2020 LEADER Themes &amp; Sub-Themes</vt:lpstr>
      <vt:lpstr>What could you fund? </vt:lpstr>
      <vt:lpstr>How does it work?</vt:lpstr>
      <vt:lpstr>Decision Making</vt:lpstr>
      <vt:lpstr>Towards Implementation – next steps</vt:lpstr>
      <vt:lpstr>PowerPoint Presentation</vt:lpstr>
    </vt:vector>
  </TitlesOfParts>
  <Company>Dept EH&amp;LG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image_test</dc:creator>
  <cp:lastModifiedBy>Paul Tighe - (DECLG)</cp:lastModifiedBy>
  <cp:revision>154</cp:revision>
  <cp:lastPrinted>2016-03-14T09:20:12Z</cp:lastPrinted>
  <dcterms:created xsi:type="dcterms:W3CDTF">2011-05-04T08:01:57Z</dcterms:created>
  <dcterms:modified xsi:type="dcterms:W3CDTF">2016-04-19T11:42:19Z</dcterms:modified>
</cp:coreProperties>
</file>